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2" r:id="rId4"/>
    <p:sldMasterId id="2147483683" r:id="rId5"/>
    <p:sldMasterId id="2147483684"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Lst>
  <p:sldSz cy="5143500" cx="9144000"/>
  <p:notesSz cx="6858000" cy="9144000"/>
  <p:embeddedFontLst>
    <p:embeddedFont>
      <p:font typeface="Anton"/>
      <p:regular r:id="rId47"/>
    </p:embeddedFont>
    <p:embeddedFont>
      <p:font typeface="Lato"/>
      <p:regular r:id="rId48"/>
      <p:bold r:id="rId49"/>
      <p:italic r:id="rId50"/>
      <p:boldItalic r:id="rId51"/>
    </p:embeddedFont>
    <p:embeddedFont>
      <p:font typeface="Didact Gothic"/>
      <p:regular r:id="rId52"/>
    </p:embeddedFont>
    <p:embeddedFont>
      <p:font typeface="Helvetica Neue"/>
      <p:regular r:id="rId53"/>
      <p:bold r:id="rId54"/>
      <p:italic r:id="rId55"/>
      <p:boldItalic r:id="rId56"/>
    </p:embeddedFont>
    <p:embeddedFont>
      <p:font typeface="Helvetica Neue Light"/>
      <p:regular r:id="rId57"/>
      <p:bold r:id="rId58"/>
      <p:italic r:id="rId59"/>
      <p:boldItalic r:id="rId6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2.xml"/><Relationship Id="rId48" Type="http://schemas.openxmlformats.org/officeDocument/2006/relationships/font" Target="fonts/Lato-regular.fntdata"/><Relationship Id="rId47" Type="http://schemas.openxmlformats.org/officeDocument/2006/relationships/font" Target="fonts/Anton-regular.fntdata"/><Relationship Id="rId49" Type="http://schemas.openxmlformats.org/officeDocument/2006/relationships/font" Target="fonts/Lato-bold.fntdata"/><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60" Type="http://schemas.openxmlformats.org/officeDocument/2006/relationships/font" Target="fonts/HelveticaNeueLight-boldItalic.fntdata"/><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font" Target="fonts/Lato-boldItalic.fntdata"/><Relationship Id="rId50" Type="http://schemas.openxmlformats.org/officeDocument/2006/relationships/font" Target="fonts/Lato-italic.fntdata"/><Relationship Id="rId53" Type="http://schemas.openxmlformats.org/officeDocument/2006/relationships/font" Target="fonts/HelveticaNeue-regular.fntdata"/><Relationship Id="rId52" Type="http://schemas.openxmlformats.org/officeDocument/2006/relationships/font" Target="fonts/DidactGothic-regular.fntdata"/><Relationship Id="rId11" Type="http://schemas.openxmlformats.org/officeDocument/2006/relationships/slide" Target="slides/slide4.xml"/><Relationship Id="rId55" Type="http://schemas.openxmlformats.org/officeDocument/2006/relationships/font" Target="fonts/HelveticaNeue-italic.fntdata"/><Relationship Id="rId10" Type="http://schemas.openxmlformats.org/officeDocument/2006/relationships/slide" Target="slides/slide3.xml"/><Relationship Id="rId54" Type="http://schemas.openxmlformats.org/officeDocument/2006/relationships/font" Target="fonts/HelveticaNeue-bold.fntdata"/><Relationship Id="rId13" Type="http://schemas.openxmlformats.org/officeDocument/2006/relationships/slide" Target="slides/slide6.xml"/><Relationship Id="rId57" Type="http://schemas.openxmlformats.org/officeDocument/2006/relationships/font" Target="fonts/HelveticaNeueLight-regular.fntdata"/><Relationship Id="rId12" Type="http://schemas.openxmlformats.org/officeDocument/2006/relationships/slide" Target="slides/slide5.xml"/><Relationship Id="rId56" Type="http://schemas.openxmlformats.org/officeDocument/2006/relationships/font" Target="fonts/HelveticaNeue-boldItalic.fntdata"/><Relationship Id="rId15" Type="http://schemas.openxmlformats.org/officeDocument/2006/relationships/slide" Target="slides/slide8.xml"/><Relationship Id="rId59" Type="http://schemas.openxmlformats.org/officeDocument/2006/relationships/font" Target="fonts/HelveticaNeueLight-italic.fntdata"/><Relationship Id="rId14" Type="http://schemas.openxmlformats.org/officeDocument/2006/relationships/slide" Target="slides/slide7.xml"/><Relationship Id="rId58" Type="http://schemas.openxmlformats.org/officeDocument/2006/relationships/font" Target="fonts/HelveticaNeueLight-bold.fntdata"/><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eb3e15f89b_2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3" name="Google Shape;143;geb3e15f89b_2_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ea61c247f8_0_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6" name="Google Shape;256;gea61c247f8_0_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ea61c247f8_0_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5" name="Google Shape;265;gea61c247f8_0_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ea61c247f8_0_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4" name="Google Shape;274;gea61c247f8_0_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ea61c247f8_0_4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4" name="Google Shape;284;gea61c247f8_0_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ea61c247f8_0_6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4" name="Google Shape;294;gea61c247f8_0_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ea4c76857d_1_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0" name="Google Shape;300;gea4c76857d_1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ea61c247f8_0_6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9" name="Google Shape;309;gea61c247f8_0_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ea61c247f8_0_7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3" name="Google Shape;323;gea61c247f8_0_7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ea61c247f8_0_20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0" name="Google Shape;330;gea61c247f8_0_20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ea61c247f8_0_20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8" name="Google Shape;338;gea61c247f8_0_20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eb3e15f89b_2_5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0" name="Google Shape;150;geb3e15f89b_2_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e890cd189d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e890cd189d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f2ede1d1d6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f2ede1d1d6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eb3e15f89b_2_8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7" name="Google Shape;357;geb3e15f89b_2_8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ea61c247f8_0_9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5" name="Google Shape;365;gea61c247f8_0_9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ea61c247f8_0_10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8" name="Google Shape;378;gea61c247f8_0_10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ea61c247f8_0_1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8" name="Google Shape;388;gea61c247f8_0_1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gea61c247f8_0_1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8" name="Google Shape;398;gea61c247f8_0_1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gea61c247f8_0_1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9" name="Google Shape;409;gea61c247f8_0_1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ea61c247f8_0_14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8" name="Google Shape;418;gea61c247f8_0_1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ea61c247f8_0_15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0" name="Google Shape;430;gea61c247f8_0_1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eb3e15f89b_2_6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7" name="Google Shape;157;geb3e15f89b_2_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gea61c247f8_0_16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1" name="Google Shape;441;gea61c247f8_0_1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gef9e5c0099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1" name="Google Shape;451;gef9e5c0099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gea61c247f8_0_17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7" name="Google Shape;457;gea61c247f8_0_1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gea61c247f8_0_18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0" name="Google Shape;470;gea61c247f8_0_18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gea61c247f8_0_2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5" name="Google Shape;485;gea61c247f8_0_2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gea61c247f8_0_2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3" name="Google Shape;493;gea61c247f8_0_2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geb3e15f89b_2_3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2" name="Google Shape;502;geb3e15f89b_2_3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geb3e15f89b_2_35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8" name="Google Shape;508;geb3e15f89b_2_3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geb3e15f89b_2_35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5" name="Google Shape;515;geb3e15f89b_2_3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geb3e15f89b_2_36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1" name="Google Shape;521;geb3e15f89b_2_3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ee003eaf0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5" name="Google Shape;165;gee003eaf04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b="1"/>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f2ede1d1d6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f2ede1d1d6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eb3e15f89b_2_8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7" name="Google Shape;217;geb3e15f89b_2_8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ee003eaf04_0_9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5" name="Google Shape;225;gee003eaf04_0_9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ea61c247f8_0_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6" name="Google Shape;236;gea61c247f8_0_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ea61c247f8_0_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6" name="Google Shape;246;gea61c247f8_0_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4" name="Shape 54"/>
        <p:cNvGrpSpPr/>
        <p:nvPr/>
      </p:nvGrpSpPr>
      <p:grpSpPr>
        <a:xfrm>
          <a:off x="0" y="0"/>
          <a:ext cx="0" cy="0"/>
          <a:chOff x="0" y="0"/>
          <a:chExt cx="0" cy="0"/>
        </a:xfrm>
      </p:grpSpPr>
      <p:sp>
        <p:nvSpPr>
          <p:cNvPr id="55" name="Google Shape;55;p14"/>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56" name="Google Shape;56;p14"/>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57" name="Google Shape;57;p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58" name="Shape 58"/>
        <p:cNvGrpSpPr/>
        <p:nvPr/>
      </p:nvGrpSpPr>
      <p:grpSpPr>
        <a:xfrm>
          <a:off x="0" y="0"/>
          <a:ext cx="0" cy="0"/>
          <a:chOff x="0" y="0"/>
          <a:chExt cx="0" cy="0"/>
        </a:xfrm>
      </p:grpSpPr>
      <p:sp>
        <p:nvSpPr>
          <p:cNvPr id="59" name="Google Shape;59;p1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60" name="Google Shape;60;p1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61" name="Google Shape;61;p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2" name="Shape 62"/>
        <p:cNvGrpSpPr/>
        <p:nvPr/>
      </p:nvGrpSpPr>
      <p:grpSpPr>
        <a:xfrm>
          <a:off x="0" y="0"/>
          <a:ext cx="0" cy="0"/>
          <a:chOff x="0" y="0"/>
          <a:chExt cx="0" cy="0"/>
        </a:xfrm>
      </p:grpSpPr>
      <p:sp>
        <p:nvSpPr>
          <p:cNvPr id="63" name="Google Shape;63;p16"/>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64" name="Google Shape;64;p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5" name="Shape 65"/>
        <p:cNvGrpSpPr/>
        <p:nvPr/>
      </p:nvGrpSpPr>
      <p:grpSpPr>
        <a:xfrm>
          <a:off x="0" y="0"/>
          <a:ext cx="0" cy="0"/>
          <a:chOff x="0" y="0"/>
          <a:chExt cx="0" cy="0"/>
        </a:xfrm>
      </p:grpSpPr>
      <p:sp>
        <p:nvSpPr>
          <p:cNvPr id="66" name="Google Shape;66;p1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67" name="Google Shape;67;p17"/>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68" name="Google Shape;68;p17"/>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69" name="Google Shape;69;p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 name="Shape 70"/>
        <p:cNvGrpSpPr/>
        <p:nvPr/>
      </p:nvGrpSpPr>
      <p:grpSpPr>
        <a:xfrm>
          <a:off x="0" y="0"/>
          <a:ext cx="0" cy="0"/>
          <a:chOff x="0" y="0"/>
          <a:chExt cx="0" cy="0"/>
        </a:xfrm>
      </p:grpSpPr>
      <p:sp>
        <p:nvSpPr>
          <p:cNvPr id="71" name="Google Shape;71;p1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72" name="Google Shape;72;p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3" name="Shape 73"/>
        <p:cNvGrpSpPr/>
        <p:nvPr/>
      </p:nvGrpSpPr>
      <p:grpSpPr>
        <a:xfrm>
          <a:off x="0" y="0"/>
          <a:ext cx="0" cy="0"/>
          <a:chOff x="0" y="0"/>
          <a:chExt cx="0" cy="0"/>
        </a:xfrm>
      </p:grpSpPr>
      <p:sp>
        <p:nvSpPr>
          <p:cNvPr id="74" name="Google Shape;74;p19"/>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75" name="Google Shape;75;p19"/>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76" name="Google Shape;76;p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77" name="Shape 77"/>
        <p:cNvGrpSpPr/>
        <p:nvPr/>
      </p:nvGrpSpPr>
      <p:grpSpPr>
        <a:xfrm>
          <a:off x="0" y="0"/>
          <a:ext cx="0" cy="0"/>
          <a:chOff x="0" y="0"/>
          <a:chExt cx="0" cy="0"/>
        </a:xfrm>
      </p:grpSpPr>
      <p:sp>
        <p:nvSpPr>
          <p:cNvPr id="78" name="Google Shape;78;p20"/>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79" name="Google Shape;79;p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0" name="Shape 80"/>
        <p:cNvGrpSpPr/>
        <p:nvPr/>
      </p:nvGrpSpPr>
      <p:grpSpPr>
        <a:xfrm>
          <a:off x="0" y="0"/>
          <a:ext cx="0" cy="0"/>
          <a:chOff x="0" y="0"/>
          <a:chExt cx="0" cy="0"/>
        </a:xfrm>
      </p:grpSpPr>
      <p:sp>
        <p:nvSpPr>
          <p:cNvPr id="81" name="Google Shape;81;p21"/>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 name="Google Shape;82;p21"/>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83" name="Google Shape;83;p21"/>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84" name="Google Shape;84;p21"/>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85" name="Google Shape;85;p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6" name="Shape 86"/>
        <p:cNvGrpSpPr/>
        <p:nvPr/>
      </p:nvGrpSpPr>
      <p:grpSpPr>
        <a:xfrm>
          <a:off x="0" y="0"/>
          <a:ext cx="0" cy="0"/>
          <a:chOff x="0" y="0"/>
          <a:chExt cx="0" cy="0"/>
        </a:xfrm>
      </p:grpSpPr>
      <p:sp>
        <p:nvSpPr>
          <p:cNvPr id="87" name="Google Shape;87;p22"/>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800"/>
              <a:buNone/>
              <a:defRPr/>
            </a:lvl1pPr>
          </a:lstStyle>
          <a:p/>
        </p:txBody>
      </p:sp>
      <p:sp>
        <p:nvSpPr>
          <p:cNvPr id="88" name="Google Shape;88;p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89" name="Shape 89"/>
        <p:cNvGrpSpPr/>
        <p:nvPr/>
      </p:nvGrpSpPr>
      <p:grpSpPr>
        <a:xfrm>
          <a:off x="0" y="0"/>
          <a:ext cx="0" cy="0"/>
          <a:chOff x="0" y="0"/>
          <a:chExt cx="0" cy="0"/>
        </a:xfrm>
      </p:grpSpPr>
      <p:sp>
        <p:nvSpPr>
          <p:cNvPr id="90" name="Google Shape;90;p23"/>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91" name="Google Shape;91;p23"/>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92" name="Google Shape;92;p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3" name="Shape 93"/>
        <p:cNvGrpSpPr/>
        <p:nvPr/>
      </p:nvGrpSpPr>
      <p:grpSpPr>
        <a:xfrm>
          <a:off x="0" y="0"/>
          <a:ext cx="0" cy="0"/>
          <a:chOff x="0" y="0"/>
          <a:chExt cx="0" cy="0"/>
        </a:xfrm>
      </p:grpSpPr>
      <p:sp>
        <p:nvSpPr>
          <p:cNvPr id="94" name="Google Shape;94;p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2">
  <p:cSld name="CUSTOM_37">
    <p:spTree>
      <p:nvGrpSpPr>
        <p:cNvPr id="95" name="Shape 95"/>
        <p:cNvGrpSpPr/>
        <p:nvPr/>
      </p:nvGrpSpPr>
      <p:grpSpPr>
        <a:xfrm>
          <a:off x="0" y="0"/>
          <a:ext cx="0" cy="0"/>
          <a:chOff x="0" y="0"/>
          <a:chExt cx="0" cy="0"/>
        </a:xfrm>
      </p:grpSpPr>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00" name="Shape 100"/>
        <p:cNvGrpSpPr/>
        <p:nvPr/>
      </p:nvGrpSpPr>
      <p:grpSpPr>
        <a:xfrm>
          <a:off x="0" y="0"/>
          <a:ext cx="0" cy="0"/>
          <a:chOff x="0" y="0"/>
          <a:chExt cx="0" cy="0"/>
        </a:xfrm>
      </p:grpSpPr>
      <p:sp>
        <p:nvSpPr>
          <p:cNvPr id="101" name="Google Shape;101;p27"/>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02" name="Google Shape;102;p27"/>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03" name="Google Shape;103;p2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04" name="Shape 104"/>
        <p:cNvGrpSpPr/>
        <p:nvPr/>
      </p:nvGrpSpPr>
      <p:grpSpPr>
        <a:xfrm>
          <a:off x="0" y="0"/>
          <a:ext cx="0" cy="0"/>
          <a:chOff x="0" y="0"/>
          <a:chExt cx="0" cy="0"/>
        </a:xfrm>
      </p:grpSpPr>
      <p:sp>
        <p:nvSpPr>
          <p:cNvPr id="105" name="Google Shape;105;p28"/>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06" name="Google Shape;106;p2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07" name="Shape 107"/>
        <p:cNvGrpSpPr/>
        <p:nvPr/>
      </p:nvGrpSpPr>
      <p:grpSpPr>
        <a:xfrm>
          <a:off x="0" y="0"/>
          <a:ext cx="0" cy="0"/>
          <a:chOff x="0" y="0"/>
          <a:chExt cx="0" cy="0"/>
        </a:xfrm>
      </p:grpSpPr>
      <p:sp>
        <p:nvSpPr>
          <p:cNvPr id="108" name="Google Shape;108;p2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09" name="Google Shape;109;p2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10" name="Google Shape;110;p2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11" name="Shape 111"/>
        <p:cNvGrpSpPr/>
        <p:nvPr/>
      </p:nvGrpSpPr>
      <p:grpSpPr>
        <a:xfrm>
          <a:off x="0" y="0"/>
          <a:ext cx="0" cy="0"/>
          <a:chOff x="0" y="0"/>
          <a:chExt cx="0" cy="0"/>
        </a:xfrm>
      </p:grpSpPr>
      <p:sp>
        <p:nvSpPr>
          <p:cNvPr id="112" name="Google Shape;112;p3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13" name="Google Shape;113;p30"/>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114" name="Google Shape;114;p30"/>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115" name="Google Shape;115;p3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6" name="Shape 116"/>
        <p:cNvGrpSpPr/>
        <p:nvPr/>
      </p:nvGrpSpPr>
      <p:grpSpPr>
        <a:xfrm>
          <a:off x="0" y="0"/>
          <a:ext cx="0" cy="0"/>
          <a:chOff x="0" y="0"/>
          <a:chExt cx="0" cy="0"/>
        </a:xfrm>
      </p:grpSpPr>
      <p:sp>
        <p:nvSpPr>
          <p:cNvPr id="117" name="Google Shape;117;p3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18" name="Google Shape;118;p3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19" name="Shape 119"/>
        <p:cNvGrpSpPr/>
        <p:nvPr/>
      </p:nvGrpSpPr>
      <p:grpSpPr>
        <a:xfrm>
          <a:off x="0" y="0"/>
          <a:ext cx="0" cy="0"/>
          <a:chOff x="0" y="0"/>
          <a:chExt cx="0" cy="0"/>
        </a:xfrm>
      </p:grpSpPr>
      <p:sp>
        <p:nvSpPr>
          <p:cNvPr id="120" name="Google Shape;120;p32"/>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21" name="Google Shape;121;p32"/>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122" name="Google Shape;122;p3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23" name="Shape 123"/>
        <p:cNvGrpSpPr/>
        <p:nvPr/>
      </p:nvGrpSpPr>
      <p:grpSpPr>
        <a:xfrm>
          <a:off x="0" y="0"/>
          <a:ext cx="0" cy="0"/>
          <a:chOff x="0" y="0"/>
          <a:chExt cx="0" cy="0"/>
        </a:xfrm>
      </p:grpSpPr>
      <p:sp>
        <p:nvSpPr>
          <p:cNvPr id="124" name="Google Shape;124;p33"/>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125" name="Google Shape;125;p3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26" name="Shape 126"/>
        <p:cNvGrpSpPr/>
        <p:nvPr/>
      </p:nvGrpSpPr>
      <p:grpSpPr>
        <a:xfrm>
          <a:off x="0" y="0"/>
          <a:ext cx="0" cy="0"/>
          <a:chOff x="0" y="0"/>
          <a:chExt cx="0" cy="0"/>
        </a:xfrm>
      </p:grpSpPr>
      <p:sp>
        <p:nvSpPr>
          <p:cNvPr id="127" name="Google Shape;127;p34"/>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34"/>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129" name="Google Shape;129;p34"/>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30" name="Google Shape;130;p34"/>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31" name="Google Shape;131;p3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2" name="Shape 132"/>
        <p:cNvGrpSpPr/>
        <p:nvPr/>
      </p:nvGrpSpPr>
      <p:grpSpPr>
        <a:xfrm>
          <a:off x="0" y="0"/>
          <a:ext cx="0" cy="0"/>
          <a:chOff x="0" y="0"/>
          <a:chExt cx="0" cy="0"/>
        </a:xfrm>
      </p:grpSpPr>
      <p:sp>
        <p:nvSpPr>
          <p:cNvPr id="133" name="Google Shape;133;p35"/>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134" name="Google Shape;134;p3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35" name="Shape 135"/>
        <p:cNvGrpSpPr/>
        <p:nvPr/>
      </p:nvGrpSpPr>
      <p:grpSpPr>
        <a:xfrm>
          <a:off x="0" y="0"/>
          <a:ext cx="0" cy="0"/>
          <a:chOff x="0" y="0"/>
          <a:chExt cx="0" cy="0"/>
        </a:xfrm>
      </p:grpSpPr>
      <p:sp>
        <p:nvSpPr>
          <p:cNvPr id="136" name="Google Shape;136;p36"/>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37" name="Google Shape;137;p36"/>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138" name="Google Shape;138;p3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9" name="Shape 139"/>
        <p:cNvGrpSpPr/>
        <p:nvPr/>
      </p:nvGrpSpPr>
      <p:grpSpPr>
        <a:xfrm>
          <a:off x="0" y="0"/>
          <a:ext cx="0" cy="0"/>
          <a:chOff x="0" y="0"/>
          <a:chExt cx="0" cy="0"/>
        </a:xfrm>
      </p:grpSpPr>
      <p:sp>
        <p:nvSpPr>
          <p:cNvPr id="140" name="Google Shape;140;p3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theme" Target="../theme/theme3.xml"/><Relationship Id="rId12" Type="http://schemas.openxmlformats.org/officeDocument/2006/relationships/slideLayout" Target="../slideLayouts/slideLayout23.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4.xml"/><Relationship Id="rId10" Type="http://schemas.openxmlformats.org/officeDocument/2006/relationships/slideLayout" Target="../slideLayouts/slideLayout33.xml"/><Relationship Id="rId12" Type="http://schemas.openxmlformats.org/officeDocument/2006/relationships/theme" Target="../theme/theme4.xml"/><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9" Type="http://schemas.openxmlformats.org/officeDocument/2006/relationships/slideLayout" Target="../slideLayouts/slideLayout32.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53" name="Google Shape;5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96" name="Shape 96"/>
        <p:cNvGrpSpPr/>
        <p:nvPr/>
      </p:nvGrpSpPr>
      <p:grpSpPr>
        <a:xfrm>
          <a:off x="0" y="0"/>
          <a:ext cx="0" cy="0"/>
          <a:chOff x="0" y="0"/>
          <a:chExt cx="0" cy="0"/>
        </a:xfrm>
      </p:grpSpPr>
      <p:sp>
        <p:nvSpPr>
          <p:cNvPr id="97" name="Google Shape;97;p2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98" name="Google Shape;98;p2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1600"/>
              </a:spcBef>
              <a:spcAft>
                <a:spcPts val="0"/>
              </a:spcAft>
              <a:buClr>
                <a:schemeClr val="dk2"/>
              </a:buClr>
              <a:buSzPts val="1400"/>
              <a:buChar char="○"/>
              <a:defRPr>
                <a:solidFill>
                  <a:schemeClr val="dk2"/>
                </a:solidFill>
              </a:defRPr>
            </a:lvl2pPr>
            <a:lvl3pPr indent="-317500" lvl="2" marL="1371600" rtl="0">
              <a:lnSpc>
                <a:spcPct val="115000"/>
              </a:lnSpc>
              <a:spcBef>
                <a:spcPts val="1600"/>
              </a:spcBef>
              <a:spcAft>
                <a:spcPts val="0"/>
              </a:spcAft>
              <a:buClr>
                <a:schemeClr val="dk2"/>
              </a:buClr>
              <a:buSzPts val="1400"/>
              <a:buChar char="■"/>
              <a:defRPr>
                <a:solidFill>
                  <a:schemeClr val="dk2"/>
                </a:solidFill>
              </a:defRPr>
            </a:lvl3pPr>
            <a:lvl4pPr indent="-317500" lvl="3" marL="1828800" rtl="0">
              <a:lnSpc>
                <a:spcPct val="115000"/>
              </a:lnSpc>
              <a:spcBef>
                <a:spcPts val="1600"/>
              </a:spcBef>
              <a:spcAft>
                <a:spcPts val="0"/>
              </a:spcAft>
              <a:buClr>
                <a:schemeClr val="dk2"/>
              </a:buClr>
              <a:buSzPts val="1400"/>
              <a:buChar char="●"/>
              <a:defRPr>
                <a:solidFill>
                  <a:schemeClr val="dk2"/>
                </a:solidFill>
              </a:defRPr>
            </a:lvl4pPr>
            <a:lvl5pPr indent="-317500" lvl="4" marL="2286000" rtl="0">
              <a:lnSpc>
                <a:spcPct val="115000"/>
              </a:lnSpc>
              <a:spcBef>
                <a:spcPts val="1600"/>
              </a:spcBef>
              <a:spcAft>
                <a:spcPts val="0"/>
              </a:spcAft>
              <a:buClr>
                <a:schemeClr val="dk2"/>
              </a:buClr>
              <a:buSzPts val="1400"/>
              <a:buChar char="○"/>
              <a:defRPr>
                <a:solidFill>
                  <a:schemeClr val="dk2"/>
                </a:solidFill>
              </a:defRPr>
            </a:lvl5pPr>
            <a:lvl6pPr indent="-317500" lvl="5" marL="2743200" rtl="0">
              <a:lnSpc>
                <a:spcPct val="115000"/>
              </a:lnSpc>
              <a:spcBef>
                <a:spcPts val="1600"/>
              </a:spcBef>
              <a:spcAft>
                <a:spcPts val="0"/>
              </a:spcAft>
              <a:buClr>
                <a:schemeClr val="dk2"/>
              </a:buClr>
              <a:buSzPts val="1400"/>
              <a:buChar char="■"/>
              <a:defRPr>
                <a:solidFill>
                  <a:schemeClr val="dk2"/>
                </a:solidFill>
              </a:defRPr>
            </a:lvl6pPr>
            <a:lvl7pPr indent="-317500" lvl="6" marL="3200400" rtl="0">
              <a:lnSpc>
                <a:spcPct val="115000"/>
              </a:lnSpc>
              <a:spcBef>
                <a:spcPts val="1600"/>
              </a:spcBef>
              <a:spcAft>
                <a:spcPts val="0"/>
              </a:spcAft>
              <a:buClr>
                <a:schemeClr val="dk2"/>
              </a:buClr>
              <a:buSzPts val="1400"/>
              <a:buChar char="●"/>
              <a:defRPr>
                <a:solidFill>
                  <a:schemeClr val="dk2"/>
                </a:solidFill>
              </a:defRPr>
            </a:lvl7pPr>
            <a:lvl8pPr indent="-317500" lvl="7" marL="3657600" rtl="0">
              <a:lnSpc>
                <a:spcPct val="115000"/>
              </a:lnSpc>
              <a:spcBef>
                <a:spcPts val="1600"/>
              </a:spcBef>
              <a:spcAft>
                <a:spcPts val="0"/>
              </a:spcAft>
              <a:buClr>
                <a:schemeClr val="dk2"/>
              </a:buClr>
              <a:buSzPts val="1400"/>
              <a:buChar char="○"/>
              <a:defRPr>
                <a:solidFill>
                  <a:schemeClr val="dk2"/>
                </a:solidFill>
              </a:defRPr>
            </a:lvl8pPr>
            <a:lvl9pPr indent="-317500" lvl="8" marL="4114800" rtl="0">
              <a:lnSpc>
                <a:spcPct val="115000"/>
              </a:lnSpc>
              <a:spcBef>
                <a:spcPts val="1600"/>
              </a:spcBef>
              <a:spcAft>
                <a:spcPts val="1600"/>
              </a:spcAft>
              <a:buClr>
                <a:schemeClr val="dk2"/>
              </a:buClr>
              <a:buSzPts val="1400"/>
              <a:buChar char="■"/>
              <a:defRPr>
                <a:solidFill>
                  <a:schemeClr val="dk2"/>
                </a:solidFill>
              </a:defRPr>
            </a:lvl9pPr>
          </a:lstStyle>
          <a:p/>
        </p:txBody>
      </p:sp>
      <p:sp>
        <p:nvSpPr>
          <p:cNvPr id="99" name="Google Shape;99;p2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2.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2.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image" Target="../media/image2.png"/><Relationship Id="rId4" Type="http://schemas.openxmlformats.org/officeDocument/2006/relationships/image" Target="../media/image15.png"/><Relationship Id="rId5" Type="http://schemas.openxmlformats.org/officeDocument/2006/relationships/image" Target="../media/image23.gif"/><Relationship Id="rId6"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2.png"/><Relationship Id="rId4" Type="http://schemas.openxmlformats.org/officeDocument/2006/relationships/image" Target="../media/image26.png"/><Relationship Id="rId5"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image" Target="../media/image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image" Target="../media/image2.png"/><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 Id="rId3" Type="http://schemas.openxmlformats.org/officeDocument/2006/relationships/image" Target="../media/image2.png"/><Relationship Id="rId4" Type="http://schemas.openxmlformats.org/officeDocument/2006/relationships/image" Target="../media/image16.png"/><Relationship Id="rId5" Type="http://schemas.openxmlformats.org/officeDocument/2006/relationships/image" Target="../media/image18.png"/><Relationship Id="rId6"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 Id="rId3" Type="http://schemas.openxmlformats.org/officeDocument/2006/relationships/image" Target="../media/image2.png"/><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 Id="rId3" Type="http://schemas.openxmlformats.org/officeDocument/2006/relationships/image" Target="../media/image2.png"/><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 Id="rId3" Type="http://schemas.openxmlformats.org/officeDocument/2006/relationships/image" Target="../media/image2.png"/><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0.xml"/><Relationship Id="rId3" Type="http://schemas.openxmlformats.org/officeDocument/2006/relationships/image" Target="../media/image4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1.xml"/><Relationship Id="rId3" Type="http://schemas.openxmlformats.org/officeDocument/2006/relationships/image" Target="../media/image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 Id="rId3" Type="http://schemas.openxmlformats.org/officeDocument/2006/relationships/image" Target="../media/image2.png"/><Relationship Id="rId4" Type="http://schemas.openxmlformats.org/officeDocument/2006/relationships/image" Target="../media/image2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 Id="rId3" Type="http://schemas.openxmlformats.org/officeDocument/2006/relationships/image" Target="../media/image2.png"/><Relationship Id="rId4" Type="http://schemas.openxmlformats.org/officeDocument/2006/relationships/image" Target="../media/image30.png"/><Relationship Id="rId5" Type="http://schemas.openxmlformats.org/officeDocument/2006/relationships/image" Target="../media/image1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 Id="rId3" Type="http://schemas.openxmlformats.org/officeDocument/2006/relationships/image" Target="../media/image2.png"/><Relationship Id="rId4" Type="http://schemas.openxmlformats.org/officeDocument/2006/relationships/image" Target="../media/image27.png"/><Relationship Id="rId5" Type="http://schemas.openxmlformats.org/officeDocument/2006/relationships/image" Target="../media/image22.png"/><Relationship Id="rId6" Type="http://schemas.openxmlformats.org/officeDocument/2006/relationships/image" Target="../media/image1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 Id="rId3" Type="http://schemas.openxmlformats.org/officeDocument/2006/relationships/image" Target="../media/image2.png"/><Relationship Id="rId4" Type="http://schemas.openxmlformats.org/officeDocument/2006/relationships/image" Target="../media/image31.png"/><Relationship Id="rId5" Type="http://schemas.openxmlformats.org/officeDocument/2006/relationships/image" Target="../media/image1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Relationship Id="rId3" Type="http://schemas.openxmlformats.org/officeDocument/2006/relationships/image" Target="../media/image2.png"/><Relationship Id="rId4" Type="http://schemas.openxmlformats.org/officeDocument/2006/relationships/image" Target="../media/image20.png"/><Relationship Id="rId5" Type="http://schemas.openxmlformats.org/officeDocument/2006/relationships/image" Target="../media/image28.png"/><Relationship Id="rId6" Type="http://schemas.openxmlformats.org/officeDocument/2006/relationships/image" Target="../media/image1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xml"/><Relationship Id="rId3" Type="http://schemas.openxmlformats.org/officeDocument/2006/relationships/image" Target="../media/image2.png"/><Relationship Id="rId4" Type="http://schemas.openxmlformats.org/officeDocument/2006/relationships/image" Target="../media/image2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xml"/><Relationship Id="rId3" Type="http://schemas.openxmlformats.org/officeDocument/2006/relationships/image" Target="../media/image2.png"/><Relationship Id="rId4" Type="http://schemas.openxmlformats.org/officeDocument/2006/relationships/image" Target="../media/image35.png"/><Relationship Id="rId5" Type="http://schemas.openxmlformats.org/officeDocument/2006/relationships/image" Target="../media/image32.png"/><Relationship Id="rId6" Type="http://schemas.openxmlformats.org/officeDocument/2006/relationships/image" Target="../media/image1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xml"/><Relationship Id="rId3" Type="http://schemas.openxmlformats.org/officeDocument/2006/relationships/image" Target="../media/image2.png"/><Relationship Id="rId4" Type="http://schemas.openxmlformats.org/officeDocument/2006/relationships/image" Target="../media/image33.png"/><Relationship Id="rId5" Type="http://schemas.openxmlformats.org/officeDocument/2006/relationships/image" Target="../media/image34.png"/><Relationship Id="rId6" Type="http://schemas.openxmlformats.org/officeDocument/2006/relationships/image" Target="../media/image1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2.png"/><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xml"/><Relationship Id="rId3" Type="http://schemas.openxmlformats.org/officeDocument/2006/relationships/image" Target="../media/image2.png"/><Relationship Id="rId4" Type="http://schemas.openxmlformats.org/officeDocument/2006/relationships/image" Target="../media/image38.png"/><Relationship Id="rId5" Type="http://schemas.openxmlformats.org/officeDocument/2006/relationships/image" Target="../media/image39.png"/><Relationship Id="rId6" Type="http://schemas.openxmlformats.org/officeDocument/2006/relationships/image" Target="../media/image1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1.xml"/><Relationship Id="rId3" Type="http://schemas.openxmlformats.org/officeDocument/2006/relationships/image" Target="../media/image37.png"/><Relationship Id="rId4" Type="http://schemas.openxmlformats.org/officeDocument/2006/relationships/image" Target="../media/image4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2.xml"/><Relationship Id="rId3" Type="http://schemas.openxmlformats.org/officeDocument/2006/relationships/image" Target="../media/image2.png"/><Relationship Id="rId4" Type="http://schemas.openxmlformats.org/officeDocument/2006/relationships/image" Target="../media/image36.png"/><Relationship Id="rId5" Type="http://schemas.openxmlformats.org/officeDocument/2006/relationships/image" Target="../media/image44.png"/><Relationship Id="rId6" Type="http://schemas.openxmlformats.org/officeDocument/2006/relationships/image" Target="../media/image1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3.xml"/><Relationship Id="rId3" Type="http://schemas.openxmlformats.org/officeDocument/2006/relationships/image" Target="../media/image2.png"/><Relationship Id="rId4" Type="http://schemas.openxmlformats.org/officeDocument/2006/relationships/image" Target="../media/image45.png"/><Relationship Id="rId5" Type="http://schemas.openxmlformats.org/officeDocument/2006/relationships/image" Target="../media/image42.png"/><Relationship Id="rId6" Type="http://schemas.openxmlformats.org/officeDocument/2006/relationships/image" Target="../media/image1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4.xml"/><Relationship Id="rId3" Type="http://schemas.openxmlformats.org/officeDocument/2006/relationships/image" Target="../media/image2.png"/><Relationship Id="rId4" Type="http://schemas.openxmlformats.org/officeDocument/2006/relationships/image" Target="../media/image1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5.xml"/><Relationship Id="rId3" Type="http://schemas.openxmlformats.org/officeDocument/2006/relationships/image" Target="../media/image2.png"/><Relationship Id="rId4" Type="http://schemas.openxmlformats.org/officeDocument/2006/relationships/image" Target="../media/image2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6.xml"/><Relationship Id="rId3" Type="http://schemas.openxmlformats.org/officeDocument/2006/relationships/image" Target="../media/image43.png"/><Relationship Id="rId4" Type="http://schemas.openxmlformats.org/officeDocument/2006/relationships/image" Target="../media/image4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7.xml"/><Relationship Id="rId3" Type="http://schemas.openxmlformats.org/officeDocument/2006/relationships/image" Target="../media/image4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8.xml"/><Relationship Id="rId3" Type="http://schemas.openxmlformats.org/officeDocument/2006/relationships/image" Target="../media/image43.png"/><Relationship Id="rId4" Type="http://schemas.openxmlformats.org/officeDocument/2006/relationships/image" Target="../media/image4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9.xml"/><Relationship Id="rId3"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6.png"/><Relationship Id="rId4" Type="http://schemas.openxmlformats.org/officeDocument/2006/relationships/image" Target="../media/image3.png"/><Relationship Id="rId5" Type="http://schemas.openxmlformats.org/officeDocument/2006/relationships/image" Target="../media/image5.png"/><Relationship Id="rId6" Type="http://schemas.openxmlformats.org/officeDocument/2006/relationships/image" Target="../media/image7.png"/><Relationship Id="rId7" Type="http://schemas.openxmlformats.org/officeDocument/2006/relationships/image" Target="../media/image1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5.xml"/><Relationship Id="rId3"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2.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2.png"/><Relationship Id="rId4" Type="http://schemas.openxmlformats.org/officeDocument/2006/relationships/image" Target="../media/image14.png"/><Relationship Id="rId5"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2.png"/><Relationship Id="rId4" Type="http://schemas.openxmlformats.org/officeDocument/2006/relationships/image" Target="../media/image12.png"/><Relationship Id="rId5"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144" name="Shape 144"/>
        <p:cNvGrpSpPr/>
        <p:nvPr/>
      </p:nvGrpSpPr>
      <p:grpSpPr>
        <a:xfrm>
          <a:off x="0" y="0"/>
          <a:ext cx="0" cy="0"/>
          <a:chOff x="0" y="0"/>
          <a:chExt cx="0" cy="0"/>
        </a:xfrm>
      </p:grpSpPr>
      <p:sp>
        <p:nvSpPr>
          <p:cNvPr id="145" name="Google Shape;145;p38"/>
          <p:cNvSpPr txBox="1"/>
          <p:nvPr/>
        </p:nvSpPr>
        <p:spPr>
          <a:xfrm>
            <a:off x="1398000" y="207720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rgbClr val="121212"/>
                </a:solidFill>
                <a:latin typeface="Anton"/>
                <a:ea typeface="Anton"/>
                <a:cs typeface="Anton"/>
                <a:sym typeface="Anton"/>
              </a:rPr>
              <a:t>RECUERDA PONER A GRABAR LA CLASE</a:t>
            </a:r>
            <a:endParaRPr b="0" i="1" sz="3600" u="none" cap="none" strike="noStrike">
              <a:solidFill>
                <a:srgbClr val="121212"/>
              </a:solidFill>
              <a:latin typeface="Anton"/>
              <a:ea typeface="Anton"/>
              <a:cs typeface="Anton"/>
              <a:sym typeface="Anton"/>
            </a:endParaRPr>
          </a:p>
        </p:txBody>
      </p:sp>
      <p:pic>
        <p:nvPicPr>
          <p:cNvPr id="146" name="Google Shape;146;p38"/>
          <p:cNvPicPr preferRelativeResize="0"/>
          <p:nvPr/>
        </p:nvPicPr>
        <p:blipFill rotWithShape="1">
          <a:blip r:embed="rId3">
            <a:alphaModFix/>
          </a:blip>
          <a:srcRect b="0" l="0" r="0" t="0"/>
          <a:stretch/>
        </p:blipFill>
        <p:spPr>
          <a:xfrm>
            <a:off x="4125950" y="3210488"/>
            <a:ext cx="892100" cy="743425"/>
          </a:xfrm>
          <a:prstGeom prst="rect">
            <a:avLst/>
          </a:prstGeom>
          <a:noFill/>
          <a:ln>
            <a:noFill/>
          </a:ln>
        </p:spPr>
      </p:pic>
      <p:pic>
        <p:nvPicPr>
          <p:cNvPr id="147" name="Google Shape;147;p38"/>
          <p:cNvPicPr preferRelativeResize="0"/>
          <p:nvPr/>
        </p:nvPicPr>
        <p:blipFill rotWithShape="1">
          <a:blip r:embed="rId4">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47"/>
          <p:cNvSpPr txBox="1"/>
          <p:nvPr/>
        </p:nvSpPr>
        <p:spPr>
          <a:xfrm>
            <a:off x="526350" y="1854575"/>
            <a:ext cx="4545900" cy="2007000"/>
          </a:xfrm>
          <a:prstGeom prst="rect">
            <a:avLst/>
          </a:prstGeom>
          <a:noFill/>
          <a:ln cap="flat" cmpd="sng" w="28575">
            <a:solidFill>
              <a:srgbClr val="3CEFAB"/>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2000"/>
              <a:buFont typeface="Arial"/>
              <a:buNone/>
            </a:pPr>
            <a:r>
              <a:rPr lang="es" sz="1800">
                <a:latin typeface="Helvetica Neue Light"/>
                <a:ea typeface="Helvetica Neue Light"/>
                <a:cs typeface="Helvetica Neue Light"/>
                <a:sym typeface="Helvetica Neue Light"/>
              </a:rPr>
              <a:t>Notamos que aparece:  </a:t>
            </a:r>
            <a:endParaRPr sz="1800">
              <a:latin typeface="Helvetica Neue Light"/>
              <a:ea typeface="Helvetica Neue Light"/>
              <a:cs typeface="Helvetica Neue Light"/>
              <a:sym typeface="Helvetica Neue Light"/>
            </a:endParaRPr>
          </a:p>
          <a:p>
            <a:pPr indent="457200" lvl="0" marL="0" marR="0" rtl="0" algn="ctr">
              <a:lnSpc>
                <a:spcPct val="150000"/>
              </a:lnSpc>
              <a:spcBef>
                <a:spcPts val="0"/>
              </a:spcBef>
              <a:spcAft>
                <a:spcPts val="0"/>
              </a:spcAft>
              <a:buClr>
                <a:srgbClr val="000000"/>
              </a:buClr>
              <a:buSzPts val="2000"/>
              <a:buFont typeface="Arial"/>
              <a:buNone/>
            </a:pPr>
            <a:r>
              <a:rPr b="1" lang="es" sz="1800">
                <a:highlight>
                  <a:schemeClr val="accent6"/>
                </a:highlight>
                <a:latin typeface="Helvetica Neue"/>
                <a:ea typeface="Helvetica Neue"/>
                <a:cs typeface="Helvetica Neue"/>
                <a:sym typeface="Helvetica Neue"/>
              </a:rPr>
              <a:t>{% block contenidoQueCambia %}</a:t>
            </a:r>
            <a:endParaRPr b="1" sz="1800">
              <a:highlight>
                <a:schemeClr val="accent6"/>
              </a:highlight>
              <a:latin typeface="Helvetica Neue"/>
              <a:ea typeface="Helvetica Neue"/>
              <a:cs typeface="Helvetica Neue"/>
              <a:sym typeface="Helvetica Neue"/>
            </a:endParaRPr>
          </a:p>
          <a:p>
            <a:pPr indent="457200" lvl="0" marL="0" marR="0" rtl="0" algn="ctr">
              <a:lnSpc>
                <a:spcPct val="150000"/>
              </a:lnSpc>
              <a:spcBef>
                <a:spcPts val="0"/>
              </a:spcBef>
              <a:spcAft>
                <a:spcPts val="0"/>
              </a:spcAft>
              <a:buClr>
                <a:srgbClr val="000000"/>
              </a:buClr>
              <a:buSzPts val="2000"/>
              <a:buFont typeface="Arial"/>
              <a:buNone/>
            </a:pPr>
            <a:r>
              <a:rPr b="1" lang="es" sz="1800">
                <a:highlight>
                  <a:schemeClr val="accent6"/>
                </a:highlight>
                <a:latin typeface="Helvetica Neue"/>
                <a:ea typeface="Helvetica Neue"/>
                <a:cs typeface="Helvetica Neue"/>
                <a:sym typeface="Helvetica Neue"/>
              </a:rPr>
              <a:t>…..</a:t>
            </a:r>
            <a:endParaRPr b="1" sz="1800">
              <a:highlight>
                <a:schemeClr val="accent6"/>
              </a:highlight>
              <a:latin typeface="Helvetica Neue"/>
              <a:ea typeface="Helvetica Neue"/>
              <a:cs typeface="Helvetica Neue"/>
              <a:sym typeface="Helvetica Neue"/>
            </a:endParaRPr>
          </a:p>
          <a:p>
            <a:pPr indent="457200" lvl="0" marL="0" marR="0" rtl="0" algn="ctr">
              <a:lnSpc>
                <a:spcPct val="150000"/>
              </a:lnSpc>
              <a:spcBef>
                <a:spcPts val="0"/>
              </a:spcBef>
              <a:spcAft>
                <a:spcPts val="0"/>
              </a:spcAft>
              <a:buClr>
                <a:srgbClr val="000000"/>
              </a:buClr>
              <a:buSzPts val="2000"/>
              <a:buFont typeface="Arial"/>
              <a:buNone/>
            </a:pPr>
            <a:r>
              <a:rPr b="1" lang="es" sz="1800">
                <a:highlight>
                  <a:schemeClr val="accent6"/>
                </a:highlight>
                <a:latin typeface="Helvetica Neue"/>
                <a:ea typeface="Helvetica Neue"/>
                <a:cs typeface="Helvetica Neue"/>
                <a:sym typeface="Helvetica Neue"/>
              </a:rPr>
              <a:t>{% endblock %}</a:t>
            </a:r>
            <a:r>
              <a:rPr lang="es" sz="1800">
                <a:latin typeface="Helvetica Neue Light"/>
                <a:ea typeface="Helvetica Neue Light"/>
                <a:cs typeface="Helvetica Neue Light"/>
                <a:sym typeface="Helvetica Neue Light"/>
              </a:rPr>
              <a:t> </a:t>
            </a:r>
            <a:endParaRPr sz="1800">
              <a:latin typeface="Helvetica Neue Light"/>
              <a:ea typeface="Helvetica Neue Light"/>
              <a:cs typeface="Helvetica Neue Light"/>
              <a:sym typeface="Helvetica Neue Light"/>
            </a:endParaRPr>
          </a:p>
          <a:p>
            <a:pPr indent="457200" lvl="0" marL="0" marR="0" rtl="0" algn="ctr">
              <a:lnSpc>
                <a:spcPct val="150000"/>
              </a:lnSpc>
              <a:spcBef>
                <a:spcPts val="0"/>
              </a:spcBef>
              <a:spcAft>
                <a:spcPts val="0"/>
              </a:spcAft>
              <a:buClr>
                <a:srgbClr val="000000"/>
              </a:buClr>
              <a:buSzPts val="2000"/>
              <a:buFont typeface="Arial"/>
              <a:buNone/>
            </a:pPr>
            <a:r>
              <a:t/>
            </a:r>
            <a:endParaRPr sz="1800">
              <a:latin typeface="Helvetica Neue Light"/>
              <a:ea typeface="Helvetica Neue Light"/>
              <a:cs typeface="Helvetica Neue Light"/>
              <a:sym typeface="Helvetica Neue Light"/>
            </a:endParaRPr>
          </a:p>
          <a:p>
            <a:pPr indent="457200" lvl="0" marL="0" marR="0" rtl="0" algn="ctr">
              <a:lnSpc>
                <a:spcPct val="150000"/>
              </a:lnSpc>
              <a:spcBef>
                <a:spcPts val="0"/>
              </a:spcBef>
              <a:spcAft>
                <a:spcPts val="0"/>
              </a:spcAft>
              <a:buClr>
                <a:srgbClr val="000000"/>
              </a:buClr>
              <a:buSzPts val="2000"/>
              <a:buFont typeface="Arial"/>
              <a:buNone/>
            </a:pPr>
            <a:r>
              <a:t/>
            </a:r>
            <a:endParaRPr sz="1800">
              <a:latin typeface="Helvetica Neue Light"/>
              <a:ea typeface="Helvetica Neue Light"/>
              <a:cs typeface="Helvetica Neue Light"/>
              <a:sym typeface="Helvetica Neue Light"/>
            </a:endParaRPr>
          </a:p>
          <a:p>
            <a:pPr indent="457200" lvl="0" marL="0" marR="0" rtl="0" algn="ctr">
              <a:lnSpc>
                <a:spcPct val="150000"/>
              </a:lnSpc>
              <a:spcBef>
                <a:spcPts val="0"/>
              </a:spcBef>
              <a:spcAft>
                <a:spcPts val="0"/>
              </a:spcAft>
              <a:buClr>
                <a:srgbClr val="000000"/>
              </a:buClr>
              <a:buSzPts val="2000"/>
              <a:buFont typeface="Arial"/>
              <a:buNone/>
            </a:pPr>
            <a:r>
              <a:t/>
            </a:r>
            <a:endParaRPr sz="1800">
              <a:latin typeface="Helvetica Neue Light"/>
              <a:ea typeface="Helvetica Neue Light"/>
              <a:cs typeface="Helvetica Neue Light"/>
              <a:sym typeface="Helvetica Neue Light"/>
            </a:endParaRPr>
          </a:p>
          <a:p>
            <a:pPr indent="457200" lvl="0" marL="0" marR="0" rtl="0" algn="ctr">
              <a:lnSpc>
                <a:spcPct val="150000"/>
              </a:lnSpc>
              <a:spcBef>
                <a:spcPts val="0"/>
              </a:spcBef>
              <a:spcAft>
                <a:spcPts val="0"/>
              </a:spcAft>
              <a:buClr>
                <a:srgbClr val="000000"/>
              </a:buClr>
              <a:buSzPts val="2000"/>
              <a:buFont typeface="Arial"/>
              <a:buNone/>
            </a:pPr>
            <a:r>
              <a:t/>
            </a:r>
            <a:endParaRPr sz="1800">
              <a:latin typeface="Helvetica Neue Light"/>
              <a:ea typeface="Helvetica Neue Light"/>
              <a:cs typeface="Helvetica Neue Light"/>
              <a:sym typeface="Helvetica Neue Light"/>
            </a:endParaRPr>
          </a:p>
        </p:txBody>
      </p:sp>
      <p:pic>
        <p:nvPicPr>
          <p:cNvPr id="259" name="Google Shape;259;p47"/>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260" name="Google Shape;260;p47"/>
          <p:cNvSpPr txBox="1"/>
          <p:nvPr/>
        </p:nvSpPr>
        <p:spPr>
          <a:xfrm>
            <a:off x="2187450" y="248400"/>
            <a:ext cx="47691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s" sz="3600">
                <a:latin typeface="Anton"/>
                <a:ea typeface="Anton"/>
                <a:cs typeface="Anton"/>
                <a:sym typeface="Anton"/>
              </a:rPr>
              <a:t>Herencia de Templates</a:t>
            </a:r>
            <a:endParaRPr b="0" i="1" sz="3600" u="none" cap="none" strike="noStrike">
              <a:solidFill>
                <a:srgbClr val="000000"/>
              </a:solidFill>
              <a:latin typeface="Anton"/>
              <a:ea typeface="Anton"/>
              <a:cs typeface="Anton"/>
              <a:sym typeface="Anton"/>
            </a:endParaRPr>
          </a:p>
        </p:txBody>
      </p:sp>
      <p:sp>
        <p:nvSpPr>
          <p:cNvPr id="261" name="Google Shape;261;p47"/>
          <p:cNvSpPr txBox="1"/>
          <p:nvPr/>
        </p:nvSpPr>
        <p:spPr>
          <a:xfrm>
            <a:off x="5509375" y="2002950"/>
            <a:ext cx="3342300" cy="17085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s" sz="1800">
                <a:solidFill>
                  <a:schemeClr val="dk1"/>
                </a:solidFill>
                <a:latin typeface="Helvetica Neue Light"/>
                <a:ea typeface="Helvetica Neue Light"/>
                <a:cs typeface="Helvetica Neue Light"/>
                <a:sym typeface="Helvetica Neue Light"/>
              </a:rPr>
              <a:t>Es decir, todo será fijo, menos lo que esté dentro de este bloque. Éste será el que se genera según la vista.</a:t>
            </a:r>
            <a:endParaRPr sz="1800"/>
          </a:p>
        </p:txBody>
      </p:sp>
      <p:pic>
        <p:nvPicPr>
          <p:cNvPr id="262" name="Google Shape;262;p47"/>
          <p:cNvPicPr preferRelativeResize="0"/>
          <p:nvPr/>
        </p:nvPicPr>
        <p:blipFill rotWithShape="1">
          <a:blip r:embed="rId4">
            <a:alphaModFix/>
          </a:blip>
          <a:srcRect b="0" l="0" r="0" t="0"/>
          <a:stretch/>
        </p:blipFill>
        <p:spPr>
          <a:xfrm>
            <a:off x="8161050" y="141350"/>
            <a:ext cx="853025" cy="8530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48"/>
          <p:cNvSpPr txBox="1"/>
          <p:nvPr/>
        </p:nvSpPr>
        <p:spPr>
          <a:xfrm>
            <a:off x="3713100" y="1834425"/>
            <a:ext cx="5095200" cy="2124000"/>
          </a:xfrm>
          <a:prstGeom prst="rect">
            <a:avLst/>
          </a:prstGeom>
          <a:noFill/>
          <a:ln cap="flat" cmpd="sng" w="28575">
            <a:solidFill>
              <a:srgbClr val="3CEFAB"/>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2000"/>
              <a:buFont typeface="Arial"/>
              <a:buNone/>
            </a:pPr>
            <a:r>
              <a:rPr b="1" lang="es" sz="1800">
                <a:highlight>
                  <a:schemeClr val="accent6"/>
                </a:highlight>
                <a:latin typeface="Helvetica Neue"/>
                <a:ea typeface="Helvetica Neue"/>
                <a:cs typeface="Helvetica Neue"/>
                <a:sym typeface="Helvetica Neue"/>
              </a:rPr>
              <a:t>{% extends “AppCoder/padre.html” %}</a:t>
            </a:r>
            <a:endParaRPr b="1" sz="1800">
              <a:highlight>
                <a:schemeClr val="accent6"/>
              </a:highlight>
              <a:latin typeface="Helvetica Neue"/>
              <a:ea typeface="Helvetica Neue"/>
              <a:cs typeface="Helvetica Neue"/>
              <a:sym typeface="Helvetica Neue"/>
            </a:endParaRPr>
          </a:p>
          <a:p>
            <a:pPr indent="0" lvl="0" marL="0" marR="0" rtl="0" algn="ctr">
              <a:lnSpc>
                <a:spcPct val="150000"/>
              </a:lnSpc>
              <a:spcBef>
                <a:spcPts val="0"/>
              </a:spcBef>
              <a:spcAft>
                <a:spcPts val="0"/>
              </a:spcAft>
              <a:buClr>
                <a:srgbClr val="000000"/>
              </a:buClr>
              <a:buSzPts val="2000"/>
              <a:buFont typeface="Arial"/>
              <a:buNone/>
            </a:pPr>
            <a:r>
              <a:rPr b="1" lang="es" sz="1800">
                <a:highlight>
                  <a:schemeClr val="accent6"/>
                </a:highlight>
                <a:latin typeface="Helvetica Neue"/>
                <a:ea typeface="Helvetica Neue"/>
                <a:cs typeface="Helvetica Neue"/>
                <a:sym typeface="Helvetica Neue"/>
              </a:rPr>
              <a:t>{% load static %}</a:t>
            </a:r>
            <a:endParaRPr b="1" sz="1800">
              <a:highlight>
                <a:schemeClr val="accent6"/>
              </a:highlight>
              <a:latin typeface="Helvetica Neue"/>
              <a:ea typeface="Helvetica Neue"/>
              <a:cs typeface="Helvetica Neue"/>
              <a:sym typeface="Helvetica Neue"/>
            </a:endParaRPr>
          </a:p>
          <a:p>
            <a:pPr indent="0" lvl="0" marL="0" marR="0" rtl="0" algn="ctr">
              <a:lnSpc>
                <a:spcPct val="150000"/>
              </a:lnSpc>
              <a:spcBef>
                <a:spcPts val="0"/>
              </a:spcBef>
              <a:spcAft>
                <a:spcPts val="0"/>
              </a:spcAft>
              <a:buClr>
                <a:srgbClr val="000000"/>
              </a:buClr>
              <a:buSzPts val="2000"/>
              <a:buFont typeface="Arial"/>
              <a:buNone/>
            </a:pPr>
            <a:r>
              <a:rPr b="1" lang="es" sz="1800">
                <a:highlight>
                  <a:schemeClr val="accent6"/>
                </a:highlight>
                <a:latin typeface="Helvetica Neue"/>
                <a:ea typeface="Helvetica Neue"/>
                <a:cs typeface="Helvetica Neue"/>
                <a:sym typeface="Helvetica Neue"/>
              </a:rPr>
              <a:t>{% block contenidoQueCambia %}</a:t>
            </a:r>
            <a:endParaRPr b="1" sz="1800">
              <a:highlight>
                <a:schemeClr val="accent6"/>
              </a:highlight>
              <a:latin typeface="Helvetica Neue"/>
              <a:ea typeface="Helvetica Neue"/>
              <a:cs typeface="Helvetica Neue"/>
              <a:sym typeface="Helvetica Neue"/>
            </a:endParaRPr>
          </a:p>
          <a:p>
            <a:pPr indent="0" lvl="0" marL="0" marR="0" rtl="0" algn="ctr">
              <a:lnSpc>
                <a:spcPct val="150000"/>
              </a:lnSpc>
              <a:spcBef>
                <a:spcPts val="0"/>
              </a:spcBef>
              <a:spcAft>
                <a:spcPts val="0"/>
              </a:spcAft>
              <a:buClr>
                <a:srgbClr val="000000"/>
              </a:buClr>
              <a:buSzPts val="2000"/>
              <a:buFont typeface="Arial"/>
              <a:buNone/>
            </a:pPr>
            <a:r>
              <a:rPr b="1" lang="es" sz="1800">
                <a:highlight>
                  <a:schemeClr val="accent6"/>
                </a:highlight>
                <a:latin typeface="Helvetica Neue"/>
                <a:ea typeface="Helvetica Neue"/>
                <a:cs typeface="Helvetica Neue"/>
                <a:sym typeface="Helvetica Neue"/>
              </a:rPr>
              <a:t>…</a:t>
            </a:r>
            <a:endParaRPr b="1" sz="1800">
              <a:highlight>
                <a:schemeClr val="accent6"/>
              </a:highlight>
              <a:latin typeface="Helvetica Neue"/>
              <a:ea typeface="Helvetica Neue"/>
              <a:cs typeface="Helvetica Neue"/>
              <a:sym typeface="Helvetica Neue"/>
            </a:endParaRPr>
          </a:p>
          <a:p>
            <a:pPr indent="0" lvl="0" marL="0" marR="0" rtl="0" algn="ctr">
              <a:lnSpc>
                <a:spcPct val="150000"/>
              </a:lnSpc>
              <a:spcBef>
                <a:spcPts val="0"/>
              </a:spcBef>
              <a:spcAft>
                <a:spcPts val="0"/>
              </a:spcAft>
              <a:buClr>
                <a:srgbClr val="000000"/>
              </a:buClr>
              <a:buSzPts val="2000"/>
              <a:buFont typeface="Arial"/>
              <a:buNone/>
            </a:pPr>
            <a:r>
              <a:rPr b="1" lang="es" sz="1800">
                <a:highlight>
                  <a:schemeClr val="accent6"/>
                </a:highlight>
                <a:latin typeface="Helvetica Neue"/>
                <a:ea typeface="Helvetica Neue"/>
                <a:cs typeface="Helvetica Neue"/>
                <a:sym typeface="Helvetica Neue"/>
              </a:rPr>
              <a:t>{% endblock %}</a:t>
            </a:r>
            <a:endParaRPr sz="1800">
              <a:latin typeface="Helvetica Neue Light"/>
              <a:ea typeface="Helvetica Neue Light"/>
              <a:cs typeface="Helvetica Neue Light"/>
              <a:sym typeface="Helvetica Neue Light"/>
            </a:endParaRPr>
          </a:p>
        </p:txBody>
      </p:sp>
      <p:pic>
        <p:nvPicPr>
          <p:cNvPr id="268" name="Google Shape;268;p48"/>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269" name="Google Shape;269;p48"/>
          <p:cNvSpPr txBox="1"/>
          <p:nvPr/>
        </p:nvSpPr>
        <p:spPr>
          <a:xfrm>
            <a:off x="496650" y="1695650"/>
            <a:ext cx="3000000" cy="21240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s" sz="1800">
                <a:solidFill>
                  <a:srgbClr val="3CEFAB"/>
                </a:solidFill>
                <a:latin typeface="Helvetica Neue"/>
                <a:ea typeface="Helvetica Neue"/>
                <a:cs typeface="Helvetica Neue"/>
                <a:sym typeface="Helvetica Neue"/>
              </a:rPr>
              <a:t>3- </a:t>
            </a:r>
            <a:r>
              <a:rPr lang="es" sz="1800">
                <a:solidFill>
                  <a:schemeClr val="dk1"/>
                </a:solidFill>
                <a:latin typeface="Helvetica Neue Light"/>
                <a:ea typeface="Helvetica Neue Light"/>
                <a:cs typeface="Helvetica Neue Light"/>
                <a:sym typeface="Helvetica Neue Light"/>
              </a:rPr>
              <a:t>Vamos al template que no es base, es decir, a uno de sus hijos y borramos todo. Lo único que debemos dejar(poner) es:</a:t>
            </a:r>
            <a:endParaRPr sz="1800"/>
          </a:p>
        </p:txBody>
      </p:sp>
      <p:sp>
        <p:nvSpPr>
          <p:cNvPr id="270" name="Google Shape;270;p48"/>
          <p:cNvSpPr txBox="1"/>
          <p:nvPr/>
        </p:nvSpPr>
        <p:spPr>
          <a:xfrm>
            <a:off x="2187450" y="248400"/>
            <a:ext cx="47691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s" sz="3600">
                <a:latin typeface="Anton"/>
                <a:ea typeface="Anton"/>
                <a:cs typeface="Anton"/>
                <a:sym typeface="Anton"/>
              </a:rPr>
              <a:t>Herencia de Templates</a:t>
            </a:r>
            <a:endParaRPr b="0" i="1" sz="3600" u="none" cap="none" strike="noStrike">
              <a:solidFill>
                <a:srgbClr val="000000"/>
              </a:solidFill>
              <a:latin typeface="Anton"/>
              <a:ea typeface="Anton"/>
              <a:cs typeface="Anton"/>
              <a:sym typeface="Anton"/>
            </a:endParaRPr>
          </a:p>
        </p:txBody>
      </p:sp>
      <p:pic>
        <p:nvPicPr>
          <p:cNvPr id="271" name="Google Shape;271;p48"/>
          <p:cNvPicPr preferRelativeResize="0"/>
          <p:nvPr/>
        </p:nvPicPr>
        <p:blipFill rotWithShape="1">
          <a:blip r:embed="rId4">
            <a:alphaModFix/>
          </a:blip>
          <a:srcRect b="0" l="0" r="0" t="0"/>
          <a:stretch/>
        </p:blipFill>
        <p:spPr>
          <a:xfrm>
            <a:off x="8161050" y="141350"/>
            <a:ext cx="853025" cy="8530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49"/>
          <p:cNvSpPr txBox="1"/>
          <p:nvPr/>
        </p:nvSpPr>
        <p:spPr>
          <a:xfrm>
            <a:off x="651906" y="1168775"/>
            <a:ext cx="7993500" cy="2007000"/>
          </a:xfrm>
          <a:prstGeom prst="rect">
            <a:avLst/>
          </a:prstGeom>
          <a:noFill/>
          <a:ln>
            <a:noFill/>
          </a:ln>
        </p:spPr>
        <p:txBody>
          <a:bodyPr anchorCtr="0" anchor="t" bIns="91425" lIns="91425" spcFirstLastPara="1" rIns="91425" wrap="square" tIns="91425">
            <a:noAutofit/>
          </a:bodyPr>
          <a:lstStyle/>
          <a:p>
            <a:pPr indent="457200" lvl="0" marL="0" marR="0" rtl="0" algn="ctr">
              <a:lnSpc>
                <a:spcPct val="150000"/>
              </a:lnSpc>
              <a:spcBef>
                <a:spcPts val="0"/>
              </a:spcBef>
              <a:spcAft>
                <a:spcPts val="0"/>
              </a:spcAft>
              <a:buClr>
                <a:srgbClr val="000000"/>
              </a:buClr>
              <a:buSzPts val="2000"/>
              <a:buFont typeface="Arial"/>
              <a:buNone/>
            </a:pPr>
            <a:r>
              <a:rPr lang="es" sz="1800">
                <a:latin typeface="Helvetica Neue Light"/>
                <a:ea typeface="Helvetica Neue Light"/>
                <a:cs typeface="Helvetica Neue Light"/>
                <a:sym typeface="Helvetica Neue Light"/>
              </a:rPr>
              <a:t>Así nos </a:t>
            </a:r>
            <a:r>
              <a:rPr lang="es" sz="1800">
                <a:latin typeface="Helvetica Neue Light"/>
                <a:ea typeface="Helvetica Neue Light"/>
                <a:cs typeface="Helvetica Neue Light"/>
                <a:sym typeface="Helvetica Neue Light"/>
              </a:rPr>
              <a:t>quedaría</a:t>
            </a:r>
            <a:r>
              <a:rPr lang="es" sz="1800">
                <a:latin typeface="Helvetica Neue Light"/>
                <a:ea typeface="Helvetica Neue Light"/>
                <a:cs typeface="Helvetica Neue Light"/>
                <a:sym typeface="Helvetica Neue Light"/>
              </a:rPr>
              <a:t>:</a:t>
            </a:r>
            <a:endParaRPr sz="1800">
              <a:latin typeface="Helvetica Neue Light"/>
              <a:ea typeface="Helvetica Neue Light"/>
              <a:cs typeface="Helvetica Neue Light"/>
              <a:sym typeface="Helvetica Neue Light"/>
            </a:endParaRPr>
          </a:p>
          <a:p>
            <a:pPr indent="457200" lvl="0" marL="0" marR="0" rtl="0" algn="ctr">
              <a:lnSpc>
                <a:spcPct val="150000"/>
              </a:lnSpc>
              <a:spcBef>
                <a:spcPts val="0"/>
              </a:spcBef>
              <a:spcAft>
                <a:spcPts val="0"/>
              </a:spcAft>
              <a:buClr>
                <a:srgbClr val="000000"/>
              </a:buClr>
              <a:buSzPts val="2000"/>
              <a:buFont typeface="Arial"/>
              <a:buNone/>
            </a:pPr>
            <a:r>
              <a:t/>
            </a:r>
            <a:endParaRPr sz="1500">
              <a:latin typeface="Helvetica Neue Light"/>
              <a:ea typeface="Helvetica Neue Light"/>
              <a:cs typeface="Helvetica Neue Light"/>
              <a:sym typeface="Helvetica Neue Light"/>
            </a:endParaRPr>
          </a:p>
          <a:p>
            <a:pPr indent="457200" lvl="0" marL="0" marR="0" rtl="0" algn="ctr">
              <a:lnSpc>
                <a:spcPct val="150000"/>
              </a:lnSpc>
              <a:spcBef>
                <a:spcPts val="0"/>
              </a:spcBef>
              <a:spcAft>
                <a:spcPts val="0"/>
              </a:spcAft>
              <a:buClr>
                <a:srgbClr val="000000"/>
              </a:buClr>
              <a:buSzPts val="2000"/>
              <a:buFont typeface="Arial"/>
              <a:buNone/>
            </a:pPr>
            <a:r>
              <a:t/>
            </a:r>
            <a:endParaRPr b="1" sz="1500">
              <a:highlight>
                <a:schemeClr val="accent6"/>
              </a:highlight>
              <a:latin typeface="Helvetica Neue"/>
              <a:ea typeface="Helvetica Neue"/>
              <a:cs typeface="Helvetica Neue"/>
              <a:sym typeface="Helvetica Neue"/>
            </a:endParaRPr>
          </a:p>
          <a:p>
            <a:pPr indent="457200" lvl="0" marL="0" marR="0" rtl="0" algn="ctr">
              <a:lnSpc>
                <a:spcPct val="150000"/>
              </a:lnSpc>
              <a:spcBef>
                <a:spcPts val="0"/>
              </a:spcBef>
              <a:spcAft>
                <a:spcPts val="0"/>
              </a:spcAft>
              <a:buClr>
                <a:srgbClr val="000000"/>
              </a:buClr>
              <a:buSzPts val="2000"/>
              <a:buFont typeface="Arial"/>
              <a:buNone/>
            </a:pPr>
            <a:r>
              <a:t/>
            </a:r>
            <a:endParaRPr sz="1500">
              <a:latin typeface="Helvetica Neue Light"/>
              <a:ea typeface="Helvetica Neue Light"/>
              <a:cs typeface="Helvetica Neue Light"/>
              <a:sym typeface="Helvetica Neue Light"/>
            </a:endParaRPr>
          </a:p>
          <a:p>
            <a:pPr indent="457200" lvl="0" marL="0" marR="0" rtl="0" algn="ctr">
              <a:lnSpc>
                <a:spcPct val="150000"/>
              </a:lnSpc>
              <a:spcBef>
                <a:spcPts val="0"/>
              </a:spcBef>
              <a:spcAft>
                <a:spcPts val="0"/>
              </a:spcAft>
              <a:buClr>
                <a:srgbClr val="000000"/>
              </a:buClr>
              <a:buSzPts val="2000"/>
              <a:buFont typeface="Arial"/>
              <a:buNone/>
            </a:pPr>
            <a:r>
              <a:t/>
            </a:r>
            <a:endParaRPr sz="1500">
              <a:latin typeface="Helvetica Neue Light"/>
              <a:ea typeface="Helvetica Neue Light"/>
              <a:cs typeface="Helvetica Neue Light"/>
              <a:sym typeface="Helvetica Neue Light"/>
            </a:endParaRPr>
          </a:p>
          <a:p>
            <a:pPr indent="457200" lvl="0" marL="0" marR="0" rtl="0" algn="ctr">
              <a:lnSpc>
                <a:spcPct val="150000"/>
              </a:lnSpc>
              <a:spcBef>
                <a:spcPts val="0"/>
              </a:spcBef>
              <a:spcAft>
                <a:spcPts val="0"/>
              </a:spcAft>
              <a:buClr>
                <a:srgbClr val="000000"/>
              </a:buClr>
              <a:buSzPts val="2000"/>
              <a:buFont typeface="Arial"/>
              <a:buNone/>
            </a:pPr>
            <a:r>
              <a:rPr lang="es" sz="1500">
                <a:latin typeface="Helvetica Neue Light"/>
                <a:ea typeface="Helvetica Neue Light"/>
                <a:cs typeface="Helvetica Neue Light"/>
                <a:sym typeface="Helvetica Neue Light"/>
              </a:rPr>
              <a:t> </a:t>
            </a:r>
            <a:endParaRPr sz="1500">
              <a:latin typeface="Helvetica Neue Light"/>
              <a:ea typeface="Helvetica Neue Light"/>
              <a:cs typeface="Helvetica Neue Light"/>
              <a:sym typeface="Helvetica Neue Light"/>
            </a:endParaRPr>
          </a:p>
          <a:p>
            <a:pPr indent="457200" lvl="0" marL="0" marR="0" rtl="0" algn="ctr">
              <a:lnSpc>
                <a:spcPct val="150000"/>
              </a:lnSpc>
              <a:spcBef>
                <a:spcPts val="0"/>
              </a:spcBef>
              <a:spcAft>
                <a:spcPts val="0"/>
              </a:spcAft>
              <a:buClr>
                <a:srgbClr val="000000"/>
              </a:buClr>
              <a:buSzPts val="2000"/>
              <a:buFont typeface="Arial"/>
              <a:buNone/>
            </a:pPr>
            <a:r>
              <a:t/>
            </a:r>
            <a:endParaRPr sz="1500">
              <a:latin typeface="Helvetica Neue Light"/>
              <a:ea typeface="Helvetica Neue Light"/>
              <a:cs typeface="Helvetica Neue Light"/>
              <a:sym typeface="Helvetica Neue Light"/>
            </a:endParaRPr>
          </a:p>
          <a:p>
            <a:pPr indent="457200" lvl="0" marL="0" marR="0" rtl="0" algn="ctr">
              <a:lnSpc>
                <a:spcPct val="150000"/>
              </a:lnSpc>
              <a:spcBef>
                <a:spcPts val="0"/>
              </a:spcBef>
              <a:spcAft>
                <a:spcPts val="0"/>
              </a:spcAft>
              <a:buClr>
                <a:srgbClr val="000000"/>
              </a:buClr>
              <a:buSzPts val="2000"/>
              <a:buFont typeface="Arial"/>
              <a:buNone/>
            </a:pPr>
            <a:r>
              <a:t/>
            </a:r>
            <a:endParaRPr sz="1500">
              <a:latin typeface="Helvetica Neue Light"/>
              <a:ea typeface="Helvetica Neue Light"/>
              <a:cs typeface="Helvetica Neue Light"/>
              <a:sym typeface="Helvetica Neue Light"/>
            </a:endParaRPr>
          </a:p>
          <a:p>
            <a:pPr indent="457200" lvl="0" marL="0" marR="0" rtl="0" algn="ctr">
              <a:lnSpc>
                <a:spcPct val="150000"/>
              </a:lnSpc>
              <a:spcBef>
                <a:spcPts val="0"/>
              </a:spcBef>
              <a:spcAft>
                <a:spcPts val="0"/>
              </a:spcAft>
              <a:buClr>
                <a:srgbClr val="000000"/>
              </a:buClr>
              <a:buSzPts val="2000"/>
              <a:buFont typeface="Arial"/>
              <a:buNone/>
            </a:pPr>
            <a:r>
              <a:t/>
            </a:r>
            <a:endParaRPr sz="1500">
              <a:latin typeface="Helvetica Neue Light"/>
              <a:ea typeface="Helvetica Neue Light"/>
              <a:cs typeface="Helvetica Neue Light"/>
              <a:sym typeface="Helvetica Neue Light"/>
            </a:endParaRPr>
          </a:p>
          <a:p>
            <a:pPr indent="457200" lvl="0" marL="0" marR="0" rtl="0" algn="ctr">
              <a:lnSpc>
                <a:spcPct val="150000"/>
              </a:lnSpc>
              <a:spcBef>
                <a:spcPts val="0"/>
              </a:spcBef>
              <a:spcAft>
                <a:spcPts val="0"/>
              </a:spcAft>
              <a:buClr>
                <a:srgbClr val="000000"/>
              </a:buClr>
              <a:buSzPts val="2000"/>
              <a:buFont typeface="Arial"/>
              <a:buNone/>
            </a:pPr>
            <a:r>
              <a:t/>
            </a:r>
            <a:endParaRPr sz="1800">
              <a:latin typeface="Helvetica Neue Light"/>
              <a:ea typeface="Helvetica Neue Light"/>
              <a:cs typeface="Helvetica Neue Light"/>
              <a:sym typeface="Helvetica Neue Light"/>
            </a:endParaRPr>
          </a:p>
        </p:txBody>
      </p:sp>
      <p:pic>
        <p:nvPicPr>
          <p:cNvPr id="277" name="Google Shape;277;p49"/>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278" name="Google Shape;278;p49"/>
          <p:cNvPicPr preferRelativeResize="0"/>
          <p:nvPr/>
        </p:nvPicPr>
        <p:blipFill>
          <a:blip r:embed="rId4">
            <a:alphaModFix/>
          </a:blip>
          <a:stretch>
            <a:fillRect/>
          </a:stretch>
        </p:blipFill>
        <p:spPr>
          <a:xfrm>
            <a:off x="1293400" y="1732727"/>
            <a:ext cx="6797549" cy="2617175"/>
          </a:xfrm>
          <a:prstGeom prst="rect">
            <a:avLst/>
          </a:prstGeom>
          <a:noFill/>
          <a:ln>
            <a:noFill/>
          </a:ln>
        </p:spPr>
      </p:pic>
      <p:pic>
        <p:nvPicPr>
          <p:cNvPr id="279" name="Google Shape;279;p49"/>
          <p:cNvPicPr preferRelativeResize="0"/>
          <p:nvPr/>
        </p:nvPicPr>
        <p:blipFill rotWithShape="1">
          <a:blip r:embed="rId5">
            <a:alphaModFix/>
          </a:blip>
          <a:srcRect b="0" l="0" r="17668" t="0"/>
          <a:stretch/>
        </p:blipFill>
        <p:spPr>
          <a:xfrm>
            <a:off x="0" y="3711600"/>
            <a:ext cx="1466350" cy="1431900"/>
          </a:xfrm>
          <a:prstGeom prst="rect">
            <a:avLst/>
          </a:prstGeom>
          <a:noFill/>
          <a:ln>
            <a:noFill/>
          </a:ln>
        </p:spPr>
      </p:pic>
      <p:sp>
        <p:nvSpPr>
          <p:cNvPr id="280" name="Google Shape;280;p49"/>
          <p:cNvSpPr txBox="1"/>
          <p:nvPr/>
        </p:nvSpPr>
        <p:spPr>
          <a:xfrm>
            <a:off x="2187450" y="248400"/>
            <a:ext cx="47691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s" sz="3600">
                <a:latin typeface="Anton"/>
                <a:ea typeface="Anton"/>
                <a:cs typeface="Anton"/>
                <a:sym typeface="Anton"/>
              </a:rPr>
              <a:t>Herencia de Templates</a:t>
            </a:r>
            <a:endParaRPr b="0" i="1" sz="3600" u="none" cap="none" strike="noStrike">
              <a:solidFill>
                <a:srgbClr val="000000"/>
              </a:solidFill>
              <a:latin typeface="Anton"/>
              <a:ea typeface="Anton"/>
              <a:cs typeface="Anton"/>
              <a:sym typeface="Anton"/>
            </a:endParaRPr>
          </a:p>
        </p:txBody>
      </p:sp>
      <p:pic>
        <p:nvPicPr>
          <p:cNvPr id="281" name="Google Shape;281;p49"/>
          <p:cNvPicPr preferRelativeResize="0"/>
          <p:nvPr/>
        </p:nvPicPr>
        <p:blipFill rotWithShape="1">
          <a:blip r:embed="rId6">
            <a:alphaModFix/>
          </a:blip>
          <a:srcRect b="0" l="0" r="0" t="0"/>
          <a:stretch/>
        </p:blipFill>
        <p:spPr>
          <a:xfrm>
            <a:off x="8161050" y="141350"/>
            <a:ext cx="853025" cy="8530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pic>
        <p:nvPicPr>
          <p:cNvPr id="286" name="Google Shape;286;p50"/>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287" name="Google Shape;287;p50"/>
          <p:cNvPicPr preferRelativeResize="0"/>
          <p:nvPr/>
        </p:nvPicPr>
        <p:blipFill>
          <a:blip r:embed="rId4">
            <a:alphaModFix/>
          </a:blip>
          <a:stretch>
            <a:fillRect/>
          </a:stretch>
        </p:blipFill>
        <p:spPr>
          <a:xfrm>
            <a:off x="4347777" y="1392600"/>
            <a:ext cx="4422623" cy="3229069"/>
          </a:xfrm>
          <a:prstGeom prst="rect">
            <a:avLst/>
          </a:prstGeom>
          <a:noFill/>
          <a:ln>
            <a:noFill/>
          </a:ln>
        </p:spPr>
      </p:pic>
      <p:sp>
        <p:nvSpPr>
          <p:cNvPr id="288" name="Google Shape;288;p50"/>
          <p:cNvSpPr/>
          <p:nvPr/>
        </p:nvSpPr>
        <p:spPr>
          <a:xfrm>
            <a:off x="4057450" y="3790400"/>
            <a:ext cx="3197400" cy="902700"/>
          </a:xfrm>
          <a:prstGeom prst="rect">
            <a:avLst/>
          </a:prstGeom>
          <a:noFill/>
          <a:ln cap="flat" cmpd="sng" w="2857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50"/>
          <p:cNvSpPr txBox="1"/>
          <p:nvPr/>
        </p:nvSpPr>
        <p:spPr>
          <a:xfrm>
            <a:off x="464800" y="1546775"/>
            <a:ext cx="3503700" cy="17085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s" sz="1800">
                <a:solidFill>
                  <a:schemeClr val="dk1"/>
                </a:solidFill>
                <a:latin typeface="Helvetica Neue Light"/>
                <a:ea typeface="Helvetica Neue Light"/>
                <a:cs typeface="Helvetica Neue Light"/>
                <a:sym typeface="Helvetica Neue Light"/>
              </a:rPr>
              <a:t>Y vemos que el </a:t>
            </a:r>
            <a:r>
              <a:rPr b="1" lang="es" sz="1800">
                <a:solidFill>
                  <a:schemeClr val="dk1"/>
                </a:solidFill>
                <a:latin typeface="Helvetica Neue"/>
                <a:ea typeface="Helvetica Neue"/>
                <a:cs typeface="Helvetica Neue"/>
                <a:sym typeface="Helvetica Neue"/>
              </a:rPr>
              <a:t>inicio.html</a:t>
            </a:r>
            <a:r>
              <a:rPr lang="es" sz="1800">
                <a:solidFill>
                  <a:schemeClr val="dk1"/>
                </a:solidFill>
                <a:latin typeface="Helvetica Neue Light"/>
                <a:ea typeface="Helvetica Neue Light"/>
                <a:cs typeface="Helvetica Neue Light"/>
                <a:sym typeface="Helvetica Neue Light"/>
              </a:rPr>
              <a:t> tiene el aspecto del padre, pero que </a:t>
            </a:r>
            <a:r>
              <a:rPr b="1" lang="es" sz="1800">
                <a:solidFill>
                  <a:schemeClr val="dk1"/>
                </a:solidFill>
                <a:highlight>
                  <a:schemeClr val="accent6"/>
                </a:highlight>
                <a:latin typeface="Helvetica Neue"/>
                <a:ea typeface="Helvetica Neue"/>
                <a:cs typeface="Helvetica Neue"/>
                <a:sym typeface="Helvetica Neue"/>
              </a:rPr>
              <a:t>agregó información pertinente a dicha plantilla</a:t>
            </a:r>
            <a:r>
              <a:rPr lang="es" sz="1800">
                <a:solidFill>
                  <a:schemeClr val="dk1"/>
                </a:solidFill>
                <a:latin typeface="Helvetica Neue Light"/>
                <a:ea typeface="Helvetica Neue Light"/>
                <a:cs typeface="Helvetica Neue Light"/>
                <a:sym typeface="Helvetica Neue Light"/>
              </a:rPr>
              <a:t>:</a:t>
            </a:r>
            <a:endParaRPr sz="1800"/>
          </a:p>
        </p:txBody>
      </p:sp>
      <p:sp>
        <p:nvSpPr>
          <p:cNvPr id="290" name="Google Shape;290;p50"/>
          <p:cNvSpPr txBox="1"/>
          <p:nvPr/>
        </p:nvSpPr>
        <p:spPr>
          <a:xfrm>
            <a:off x="2187450" y="248400"/>
            <a:ext cx="47691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s" sz="3600">
                <a:latin typeface="Anton"/>
                <a:ea typeface="Anton"/>
                <a:cs typeface="Anton"/>
                <a:sym typeface="Anton"/>
              </a:rPr>
              <a:t>Herencia de Templates</a:t>
            </a:r>
            <a:endParaRPr b="0" i="1" sz="3600" u="none" cap="none" strike="noStrike">
              <a:solidFill>
                <a:srgbClr val="000000"/>
              </a:solidFill>
              <a:latin typeface="Anton"/>
              <a:ea typeface="Anton"/>
              <a:cs typeface="Anton"/>
              <a:sym typeface="Anton"/>
            </a:endParaRPr>
          </a:p>
        </p:txBody>
      </p:sp>
      <p:pic>
        <p:nvPicPr>
          <p:cNvPr id="291" name="Google Shape;291;p50"/>
          <p:cNvPicPr preferRelativeResize="0"/>
          <p:nvPr/>
        </p:nvPicPr>
        <p:blipFill rotWithShape="1">
          <a:blip r:embed="rId5">
            <a:alphaModFix/>
          </a:blip>
          <a:srcRect b="0" l="0" r="0" t="0"/>
          <a:stretch/>
        </p:blipFill>
        <p:spPr>
          <a:xfrm>
            <a:off x="8161050" y="141350"/>
            <a:ext cx="853025" cy="8530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FF00"/>
            </a:gs>
            <a:gs pos="100000">
              <a:srgbClr val="3CEFAB"/>
            </a:gs>
          </a:gsLst>
          <a:lin ang="10800025" scaled="0"/>
        </a:gradFill>
      </p:bgPr>
    </p:bg>
    <p:spTree>
      <p:nvGrpSpPr>
        <p:cNvPr id="295" name="Shape 295"/>
        <p:cNvGrpSpPr/>
        <p:nvPr/>
      </p:nvGrpSpPr>
      <p:grpSpPr>
        <a:xfrm>
          <a:off x="0" y="0"/>
          <a:ext cx="0" cy="0"/>
          <a:chOff x="0" y="0"/>
          <a:chExt cx="0" cy="0"/>
        </a:xfrm>
      </p:grpSpPr>
      <p:sp>
        <p:nvSpPr>
          <p:cNvPr id="296" name="Google Shape;296;p51"/>
          <p:cNvSpPr txBox="1"/>
          <p:nvPr/>
        </p:nvSpPr>
        <p:spPr>
          <a:xfrm>
            <a:off x="2187450" y="2077200"/>
            <a:ext cx="47691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s" sz="3600">
                <a:latin typeface="Anton"/>
                <a:ea typeface="Anton"/>
                <a:cs typeface="Anton"/>
                <a:sym typeface="Anton"/>
              </a:rPr>
              <a:t>Navegar entre nuestros Templates</a:t>
            </a:r>
            <a:endParaRPr b="0" i="1" sz="3600" u="none" cap="none" strike="noStrike">
              <a:solidFill>
                <a:srgbClr val="000000"/>
              </a:solidFill>
              <a:latin typeface="Anton"/>
              <a:ea typeface="Anton"/>
              <a:cs typeface="Anton"/>
              <a:sym typeface="Anton"/>
            </a:endParaRPr>
          </a:p>
        </p:txBody>
      </p:sp>
      <p:pic>
        <p:nvPicPr>
          <p:cNvPr id="297" name="Google Shape;297;p51"/>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52"/>
          <p:cNvSpPr txBox="1"/>
          <p:nvPr/>
        </p:nvSpPr>
        <p:spPr>
          <a:xfrm>
            <a:off x="921325" y="1631150"/>
            <a:ext cx="7790400" cy="9474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2000"/>
              <a:buFont typeface="Arial"/>
              <a:buNone/>
            </a:pPr>
            <a:r>
              <a:rPr lang="es" sz="1800">
                <a:latin typeface="Helvetica Neue Light"/>
                <a:ea typeface="Helvetica Neue Light"/>
                <a:cs typeface="Helvetica Neue Light"/>
                <a:sym typeface="Helvetica Neue Light"/>
              </a:rPr>
              <a:t>¡Excelente! nuestro inicio se vé muy bien, tiene muy pocas líneas y agrega información a nuestro template padre, pero…</a:t>
            </a:r>
            <a:r>
              <a:rPr lang="es" sz="1800">
                <a:latin typeface="Helvetica Neue Light"/>
                <a:ea typeface="Helvetica Neue Light"/>
                <a:cs typeface="Helvetica Neue Light"/>
                <a:sym typeface="Helvetica Neue Light"/>
              </a:rPr>
              <a:t> </a:t>
            </a:r>
            <a:endParaRPr sz="1800">
              <a:latin typeface="Helvetica Neue Light"/>
              <a:ea typeface="Helvetica Neue Light"/>
              <a:cs typeface="Helvetica Neue Light"/>
              <a:sym typeface="Helvetica Neue Light"/>
            </a:endParaRPr>
          </a:p>
          <a:p>
            <a:pPr indent="0" lvl="0" marL="0" marR="0" rtl="0" algn="ctr">
              <a:lnSpc>
                <a:spcPct val="150000"/>
              </a:lnSpc>
              <a:spcBef>
                <a:spcPts val="0"/>
              </a:spcBef>
              <a:spcAft>
                <a:spcPts val="0"/>
              </a:spcAft>
              <a:buClr>
                <a:srgbClr val="000000"/>
              </a:buClr>
              <a:buSzPts val="2000"/>
              <a:buFont typeface="Arial"/>
              <a:buNone/>
            </a:pPr>
            <a:r>
              <a:t/>
            </a:r>
            <a:endParaRPr sz="1800">
              <a:latin typeface="Helvetica Neue Light"/>
              <a:ea typeface="Helvetica Neue Light"/>
              <a:cs typeface="Helvetica Neue Light"/>
              <a:sym typeface="Helvetica Neue Light"/>
            </a:endParaRPr>
          </a:p>
        </p:txBody>
      </p:sp>
      <p:pic>
        <p:nvPicPr>
          <p:cNvPr id="303" name="Google Shape;303;p52"/>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304" name="Google Shape;304;p52"/>
          <p:cNvSpPr txBox="1"/>
          <p:nvPr/>
        </p:nvSpPr>
        <p:spPr>
          <a:xfrm>
            <a:off x="2187450" y="400800"/>
            <a:ext cx="47691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s" sz="3600">
                <a:latin typeface="Anton"/>
                <a:ea typeface="Anton"/>
                <a:cs typeface="Anton"/>
                <a:sym typeface="Anton"/>
              </a:rPr>
              <a:t>Navegar entre nuestros Templates</a:t>
            </a:r>
            <a:endParaRPr b="0" i="1" sz="3600" u="none" cap="none" strike="noStrike">
              <a:solidFill>
                <a:srgbClr val="000000"/>
              </a:solidFill>
              <a:latin typeface="Anton"/>
              <a:ea typeface="Anton"/>
              <a:cs typeface="Anton"/>
              <a:sym typeface="Anton"/>
            </a:endParaRPr>
          </a:p>
        </p:txBody>
      </p:sp>
      <p:sp>
        <p:nvSpPr>
          <p:cNvPr id="305" name="Google Shape;305;p52"/>
          <p:cNvSpPr txBox="1"/>
          <p:nvPr/>
        </p:nvSpPr>
        <p:spPr>
          <a:xfrm>
            <a:off x="609600" y="3810000"/>
            <a:ext cx="8380800" cy="8772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b="1" i="1" lang="es" sz="1800">
                <a:solidFill>
                  <a:schemeClr val="dk1"/>
                </a:solidFill>
                <a:latin typeface="Helvetica Neue"/>
                <a:ea typeface="Helvetica Neue"/>
                <a:cs typeface="Helvetica Neue"/>
                <a:sym typeface="Helvetica Neue"/>
              </a:rPr>
              <a:t>¿Cómo haríamos para ir desde este hijo a otros? ¿Cómo hacemos para el la barra principal funcione?</a:t>
            </a:r>
            <a:endParaRPr b="1" i="1"/>
          </a:p>
        </p:txBody>
      </p:sp>
      <p:pic>
        <p:nvPicPr>
          <p:cNvPr id="306" name="Google Shape;306;p52"/>
          <p:cNvPicPr preferRelativeResize="0"/>
          <p:nvPr/>
        </p:nvPicPr>
        <p:blipFill>
          <a:blip r:embed="rId4">
            <a:alphaModFix/>
          </a:blip>
          <a:stretch>
            <a:fillRect/>
          </a:stretch>
        </p:blipFill>
        <p:spPr>
          <a:xfrm>
            <a:off x="4119125" y="2495550"/>
            <a:ext cx="1186525" cy="11865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53"/>
          <p:cNvSpPr txBox="1"/>
          <p:nvPr/>
        </p:nvSpPr>
        <p:spPr>
          <a:xfrm>
            <a:off x="306300" y="1554950"/>
            <a:ext cx="8672100" cy="824400"/>
          </a:xfrm>
          <a:prstGeom prst="rect">
            <a:avLst/>
          </a:prstGeom>
          <a:noFill/>
          <a:ln>
            <a:noFill/>
          </a:ln>
        </p:spPr>
        <p:txBody>
          <a:bodyPr anchorCtr="0" anchor="t" bIns="91425" lIns="91425" spcFirstLastPara="1" rIns="91425" wrap="square" tIns="91425">
            <a:noAutofit/>
          </a:bodyPr>
          <a:lstStyle/>
          <a:p>
            <a:pPr indent="-89999" lvl="0" marL="0" marR="0" rtl="0" algn="ctr">
              <a:lnSpc>
                <a:spcPct val="150000"/>
              </a:lnSpc>
              <a:spcBef>
                <a:spcPts val="0"/>
              </a:spcBef>
              <a:spcAft>
                <a:spcPts val="0"/>
              </a:spcAft>
              <a:buClr>
                <a:srgbClr val="000000"/>
              </a:buClr>
              <a:buSzPts val="2000"/>
              <a:buFont typeface="Arial"/>
              <a:buNone/>
            </a:pPr>
            <a:r>
              <a:rPr b="1" lang="es" sz="1800">
                <a:solidFill>
                  <a:schemeClr val="dk1"/>
                </a:solidFill>
                <a:highlight>
                  <a:srgbClr val="3CEFAB"/>
                </a:highlight>
                <a:latin typeface="Helvetica Neue"/>
                <a:ea typeface="Helvetica Neue"/>
                <a:cs typeface="Helvetica Neue"/>
                <a:sym typeface="Helvetica Neue"/>
              </a:rPr>
              <a:t>Claramente por ahora no funciona, </a:t>
            </a:r>
            <a:r>
              <a:rPr lang="es" sz="1800">
                <a:solidFill>
                  <a:schemeClr val="dk1"/>
                </a:solidFill>
                <a:latin typeface="Helvetica Neue Light"/>
                <a:ea typeface="Helvetica Neue Light"/>
                <a:cs typeface="Helvetica Neue Light"/>
                <a:sym typeface="Helvetica Neue Light"/>
              </a:rPr>
              <a:t>pueden hacer click en cualquier opción del menú y verán que no hace nada. </a:t>
            </a:r>
            <a:endParaRPr sz="1800">
              <a:solidFill>
                <a:schemeClr val="dk1"/>
              </a:solidFill>
              <a:latin typeface="Helvetica Neue Light"/>
              <a:ea typeface="Helvetica Neue Light"/>
              <a:cs typeface="Helvetica Neue Light"/>
              <a:sym typeface="Helvetica Neue Light"/>
            </a:endParaRPr>
          </a:p>
          <a:p>
            <a:pPr indent="457200" lvl="0" marL="0" marR="0" rtl="0" algn="ctr">
              <a:lnSpc>
                <a:spcPct val="150000"/>
              </a:lnSpc>
              <a:spcBef>
                <a:spcPts val="0"/>
              </a:spcBef>
              <a:spcAft>
                <a:spcPts val="0"/>
              </a:spcAft>
              <a:buClr>
                <a:srgbClr val="000000"/>
              </a:buClr>
              <a:buSzPts val="2000"/>
              <a:buFont typeface="Arial"/>
              <a:buNone/>
            </a:pPr>
            <a:r>
              <a:t/>
            </a:r>
            <a:endParaRPr sz="1800">
              <a:solidFill>
                <a:schemeClr val="dk1"/>
              </a:solidFill>
              <a:latin typeface="Helvetica Neue Light"/>
              <a:ea typeface="Helvetica Neue Light"/>
              <a:cs typeface="Helvetica Neue Light"/>
              <a:sym typeface="Helvetica Neue Light"/>
            </a:endParaRPr>
          </a:p>
          <a:p>
            <a:pPr indent="457200" lvl="0" marL="0" marR="0" rtl="0" algn="ctr">
              <a:lnSpc>
                <a:spcPct val="150000"/>
              </a:lnSpc>
              <a:spcBef>
                <a:spcPts val="0"/>
              </a:spcBef>
              <a:spcAft>
                <a:spcPts val="0"/>
              </a:spcAft>
              <a:buClr>
                <a:srgbClr val="000000"/>
              </a:buClr>
              <a:buSzPts val="2000"/>
              <a:buFont typeface="Arial"/>
              <a:buNone/>
            </a:pPr>
            <a:r>
              <a:t/>
            </a:r>
            <a:endParaRPr sz="1800">
              <a:solidFill>
                <a:schemeClr val="dk1"/>
              </a:solidFill>
              <a:latin typeface="Helvetica Neue Light"/>
              <a:ea typeface="Helvetica Neue Light"/>
              <a:cs typeface="Helvetica Neue Light"/>
              <a:sym typeface="Helvetica Neue Light"/>
            </a:endParaRPr>
          </a:p>
        </p:txBody>
      </p:sp>
      <p:pic>
        <p:nvPicPr>
          <p:cNvPr id="312" name="Google Shape;312;p53"/>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313" name="Google Shape;313;p53"/>
          <p:cNvSpPr txBox="1"/>
          <p:nvPr/>
        </p:nvSpPr>
        <p:spPr>
          <a:xfrm>
            <a:off x="2187450" y="248400"/>
            <a:ext cx="47691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s" sz="3600">
                <a:latin typeface="Anton"/>
                <a:ea typeface="Anton"/>
                <a:cs typeface="Anton"/>
                <a:sym typeface="Anton"/>
              </a:rPr>
              <a:t>Navegar entre nuestros Templates</a:t>
            </a:r>
            <a:endParaRPr b="0" i="1" sz="3600" u="none" cap="none" strike="noStrike">
              <a:solidFill>
                <a:srgbClr val="000000"/>
              </a:solidFill>
              <a:latin typeface="Anton"/>
              <a:ea typeface="Anton"/>
              <a:cs typeface="Anton"/>
              <a:sym typeface="Anton"/>
            </a:endParaRPr>
          </a:p>
        </p:txBody>
      </p:sp>
      <p:pic>
        <p:nvPicPr>
          <p:cNvPr id="314" name="Google Shape;314;p53"/>
          <p:cNvPicPr preferRelativeResize="0"/>
          <p:nvPr/>
        </p:nvPicPr>
        <p:blipFill>
          <a:blip r:embed="rId4">
            <a:alphaModFix/>
          </a:blip>
          <a:stretch>
            <a:fillRect/>
          </a:stretch>
        </p:blipFill>
        <p:spPr>
          <a:xfrm>
            <a:off x="356325" y="2488223"/>
            <a:ext cx="8519726" cy="1902875"/>
          </a:xfrm>
          <a:prstGeom prst="rect">
            <a:avLst/>
          </a:prstGeom>
          <a:noFill/>
          <a:ln>
            <a:noFill/>
          </a:ln>
        </p:spPr>
      </p:pic>
      <p:sp>
        <p:nvSpPr>
          <p:cNvPr id="315" name="Google Shape;315;p53"/>
          <p:cNvSpPr/>
          <p:nvPr/>
        </p:nvSpPr>
        <p:spPr>
          <a:xfrm>
            <a:off x="5829150" y="2752700"/>
            <a:ext cx="3046800" cy="649500"/>
          </a:xfrm>
          <a:prstGeom prst="rect">
            <a:avLst/>
          </a:prstGeom>
          <a:noFill/>
          <a:ln cap="flat" cmpd="sng" w="2857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53"/>
          <p:cNvSpPr/>
          <p:nvPr/>
        </p:nvSpPr>
        <p:spPr>
          <a:xfrm>
            <a:off x="2673375" y="2788975"/>
            <a:ext cx="2127300" cy="744000"/>
          </a:xfrm>
          <a:prstGeom prst="rect">
            <a:avLst/>
          </a:prstGeom>
          <a:noFill/>
          <a:ln cap="flat" cmpd="sng" w="2857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53"/>
          <p:cNvSpPr/>
          <p:nvPr/>
        </p:nvSpPr>
        <p:spPr>
          <a:xfrm>
            <a:off x="356325" y="2665700"/>
            <a:ext cx="1112700" cy="903300"/>
          </a:xfrm>
          <a:prstGeom prst="rect">
            <a:avLst/>
          </a:prstGeom>
          <a:noFill/>
          <a:ln cap="flat" cmpd="sng" w="2857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53"/>
          <p:cNvSpPr txBox="1"/>
          <p:nvPr/>
        </p:nvSpPr>
        <p:spPr>
          <a:xfrm>
            <a:off x="381000" y="4495800"/>
            <a:ext cx="7912500" cy="4617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i="1" lang="es" sz="1800">
                <a:solidFill>
                  <a:schemeClr val="dk1"/>
                </a:solidFill>
                <a:latin typeface="Helvetica Neue Light"/>
                <a:ea typeface="Helvetica Neue Light"/>
                <a:cs typeface="Helvetica Neue Light"/>
                <a:sym typeface="Helvetica Neue Light"/>
              </a:rPr>
              <a:t>Haremos que cada opción nos lleve a otro template</a:t>
            </a:r>
            <a:endParaRPr i="1"/>
          </a:p>
        </p:txBody>
      </p:sp>
      <p:pic>
        <p:nvPicPr>
          <p:cNvPr id="319" name="Google Shape;319;p53"/>
          <p:cNvPicPr preferRelativeResize="0"/>
          <p:nvPr/>
        </p:nvPicPr>
        <p:blipFill>
          <a:blip r:embed="rId5">
            <a:alphaModFix/>
          </a:blip>
          <a:stretch>
            <a:fillRect/>
          </a:stretch>
        </p:blipFill>
        <p:spPr>
          <a:xfrm>
            <a:off x="6353875" y="1986175"/>
            <a:ext cx="461700" cy="461700"/>
          </a:xfrm>
          <a:prstGeom prst="rect">
            <a:avLst/>
          </a:prstGeom>
          <a:noFill/>
          <a:ln>
            <a:noFill/>
          </a:ln>
        </p:spPr>
      </p:pic>
      <p:pic>
        <p:nvPicPr>
          <p:cNvPr id="320" name="Google Shape;320;p53"/>
          <p:cNvPicPr preferRelativeResize="0"/>
          <p:nvPr/>
        </p:nvPicPr>
        <p:blipFill rotWithShape="1">
          <a:blip r:embed="rId6">
            <a:alphaModFix/>
          </a:blip>
          <a:srcRect b="0" l="0" r="0" t="0"/>
          <a:stretch/>
        </p:blipFill>
        <p:spPr>
          <a:xfrm>
            <a:off x="8161050" y="141350"/>
            <a:ext cx="853025" cy="8530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EFAB"/>
        </a:solidFill>
      </p:bgPr>
    </p:bg>
    <p:spTree>
      <p:nvGrpSpPr>
        <p:cNvPr id="324" name="Shape 324"/>
        <p:cNvGrpSpPr/>
        <p:nvPr/>
      </p:nvGrpSpPr>
      <p:grpSpPr>
        <a:xfrm>
          <a:off x="0" y="0"/>
          <a:ext cx="0" cy="0"/>
          <a:chOff x="0" y="0"/>
          <a:chExt cx="0" cy="0"/>
        </a:xfrm>
      </p:grpSpPr>
      <p:sp>
        <p:nvSpPr>
          <p:cNvPr id="325" name="Google Shape;325;p54"/>
          <p:cNvSpPr txBox="1"/>
          <p:nvPr/>
        </p:nvSpPr>
        <p:spPr>
          <a:xfrm>
            <a:off x="768930" y="2316950"/>
            <a:ext cx="7790400" cy="2007000"/>
          </a:xfrm>
          <a:prstGeom prst="rect">
            <a:avLst/>
          </a:prstGeom>
          <a:noFill/>
          <a:ln>
            <a:noFill/>
          </a:ln>
        </p:spPr>
        <p:txBody>
          <a:bodyPr anchorCtr="0" anchor="t" bIns="91425" lIns="91425" spcFirstLastPara="1" rIns="91425" wrap="square" tIns="91425">
            <a:noAutofit/>
          </a:bodyPr>
          <a:lstStyle/>
          <a:p>
            <a:pPr indent="457200" lvl="0" marL="0" marR="0" rtl="0" algn="ctr">
              <a:lnSpc>
                <a:spcPct val="150000"/>
              </a:lnSpc>
              <a:spcBef>
                <a:spcPts val="0"/>
              </a:spcBef>
              <a:spcAft>
                <a:spcPts val="0"/>
              </a:spcAft>
              <a:buClr>
                <a:srgbClr val="000000"/>
              </a:buClr>
              <a:buSzPts val="2000"/>
              <a:buFont typeface="Arial"/>
              <a:buNone/>
            </a:pPr>
            <a:r>
              <a:rPr i="1" lang="es" sz="1800">
                <a:solidFill>
                  <a:schemeClr val="dk1"/>
                </a:solidFill>
                <a:latin typeface="Helvetica Neue Light"/>
                <a:ea typeface="Helvetica Neue Light"/>
                <a:cs typeface="Helvetica Neue Light"/>
                <a:sym typeface="Helvetica Neue Light"/>
              </a:rPr>
              <a:t>¡Listo!</a:t>
            </a:r>
            <a:r>
              <a:rPr b="1" i="1" lang="es" sz="1800">
                <a:solidFill>
                  <a:schemeClr val="dk1"/>
                </a:solidFill>
                <a:latin typeface="Helvetica Neue"/>
                <a:ea typeface="Helvetica Neue"/>
                <a:cs typeface="Helvetica Neue"/>
                <a:sym typeface="Helvetica Neue"/>
              </a:rPr>
              <a:t> </a:t>
            </a:r>
            <a:r>
              <a:rPr b="1" lang="es" sz="1800">
                <a:solidFill>
                  <a:schemeClr val="dk1"/>
                </a:solidFill>
                <a:latin typeface="Helvetica Neue"/>
                <a:ea typeface="Helvetica Neue"/>
                <a:cs typeface="Helvetica Neue"/>
                <a:sym typeface="Helvetica Neue"/>
              </a:rPr>
              <a:t>👌 </a:t>
            </a:r>
            <a:r>
              <a:rPr lang="es" sz="1800">
                <a:solidFill>
                  <a:schemeClr val="dk1"/>
                </a:solidFill>
                <a:latin typeface="Helvetica Neue Light"/>
                <a:ea typeface="Helvetica Neue Light"/>
                <a:cs typeface="Helvetica Neue Light"/>
                <a:sym typeface="Helvetica Neue Light"/>
              </a:rPr>
              <a:t>De esta forma ya tenemos el menú que que se hereda por todos los templates y que nos permite movernos de uno a otro.</a:t>
            </a:r>
            <a:endParaRPr sz="1800">
              <a:solidFill>
                <a:schemeClr val="dk1"/>
              </a:solidFill>
              <a:latin typeface="Helvetica Neue Light"/>
              <a:ea typeface="Helvetica Neue Light"/>
              <a:cs typeface="Helvetica Neue Light"/>
              <a:sym typeface="Helvetica Neue Light"/>
            </a:endParaRPr>
          </a:p>
          <a:p>
            <a:pPr indent="457200" lvl="0" marL="0" marR="0" rtl="0" algn="ctr">
              <a:lnSpc>
                <a:spcPct val="150000"/>
              </a:lnSpc>
              <a:spcBef>
                <a:spcPts val="1000"/>
              </a:spcBef>
              <a:spcAft>
                <a:spcPts val="0"/>
              </a:spcAft>
              <a:buClr>
                <a:srgbClr val="000000"/>
              </a:buClr>
              <a:buSzPts val="2000"/>
              <a:buFont typeface="Arial"/>
              <a:buNone/>
            </a:pPr>
            <a:r>
              <a:rPr b="1" lang="es" sz="1800">
                <a:solidFill>
                  <a:schemeClr val="dk1"/>
                </a:solidFill>
                <a:latin typeface="Helvetica Neue"/>
                <a:ea typeface="Helvetica Neue"/>
                <a:cs typeface="Helvetica Neue"/>
                <a:sym typeface="Helvetica Neue"/>
              </a:rPr>
              <a:t>Es importante ser consistentes con los nombres de los templates, de las urls y de los archivos .html</a:t>
            </a:r>
            <a:endParaRPr b="1" sz="1800">
              <a:solidFill>
                <a:schemeClr val="dk1"/>
              </a:solidFill>
              <a:latin typeface="Helvetica Neue"/>
              <a:ea typeface="Helvetica Neue"/>
              <a:cs typeface="Helvetica Neue"/>
              <a:sym typeface="Helvetica Neue"/>
            </a:endParaRPr>
          </a:p>
          <a:p>
            <a:pPr indent="457200" lvl="0" marL="0" marR="0" rtl="0" algn="ctr">
              <a:lnSpc>
                <a:spcPct val="150000"/>
              </a:lnSpc>
              <a:spcBef>
                <a:spcPts val="1000"/>
              </a:spcBef>
              <a:spcAft>
                <a:spcPts val="0"/>
              </a:spcAft>
              <a:buClr>
                <a:srgbClr val="000000"/>
              </a:buClr>
              <a:buSzPts val="2000"/>
              <a:buFont typeface="Arial"/>
              <a:buNone/>
            </a:pPr>
            <a:r>
              <a:t/>
            </a:r>
            <a:endParaRPr sz="1800">
              <a:solidFill>
                <a:schemeClr val="dk1"/>
              </a:solidFill>
              <a:latin typeface="Helvetica Neue Light"/>
              <a:ea typeface="Helvetica Neue Light"/>
              <a:cs typeface="Helvetica Neue Light"/>
              <a:sym typeface="Helvetica Neue Light"/>
            </a:endParaRPr>
          </a:p>
          <a:p>
            <a:pPr indent="457200" lvl="0" marL="0" marR="0" rtl="0" algn="ctr">
              <a:lnSpc>
                <a:spcPct val="150000"/>
              </a:lnSpc>
              <a:spcBef>
                <a:spcPts val="0"/>
              </a:spcBef>
              <a:spcAft>
                <a:spcPts val="0"/>
              </a:spcAft>
              <a:buClr>
                <a:srgbClr val="000000"/>
              </a:buClr>
              <a:buSzPts val="2000"/>
              <a:buFont typeface="Arial"/>
              <a:buNone/>
            </a:pPr>
            <a:r>
              <a:t/>
            </a:r>
            <a:endParaRPr sz="1800">
              <a:solidFill>
                <a:schemeClr val="dk1"/>
              </a:solidFill>
              <a:latin typeface="Helvetica Neue Light"/>
              <a:ea typeface="Helvetica Neue Light"/>
              <a:cs typeface="Helvetica Neue Light"/>
              <a:sym typeface="Helvetica Neue Light"/>
            </a:endParaRPr>
          </a:p>
        </p:txBody>
      </p:sp>
      <p:pic>
        <p:nvPicPr>
          <p:cNvPr id="326" name="Google Shape;326;p54"/>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327" name="Google Shape;327;p54"/>
          <p:cNvPicPr preferRelativeResize="0"/>
          <p:nvPr/>
        </p:nvPicPr>
        <p:blipFill rotWithShape="1">
          <a:blip r:embed="rId4">
            <a:alphaModFix/>
          </a:blip>
          <a:srcRect b="0" l="0" r="0" t="0"/>
          <a:stretch/>
        </p:blipFill>
        <p:spPr>
          <a:xfrm>
            <a:off x="3920850" y="471700"/>
            <a:ext cx="1186525" cy="11865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55"/>
          <p:cNvSpPr txBox="1"/>
          <p:nvPr/>
        </p:nvSpPr>
        <p:spPr>
          <a:xfrm>
            <a:off x="809552" y="2479800"/>
            <a:ext cx="7524900" cy="2006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i="1" lang="es" sz="4000">
                <a:latin typeface="Anton"/>
                <a:ea typeface="Anton"/>
                <a:cs typeface="Anton"/>
                <a:sym typeface="Anton"/>
              </a:rPr>
              <a:t>Herencia y navegación</a:t>
            </a:r>
            <a:endParaRPr b="0" i="1" sz="4000" u="none" cap="none" strike="noStrike">
              <a:solidFill>
                <a:srgbClr val="000000"/>
              </a:solidFill>
              <a:latin typeface="Anton"/>
              <a:ea typeface="Anton"/>
              <a:cs typeface="Anton"/>
              <a:sym typeface="Anton"/>
            </a:endParaRPr>
          </a:p>
          <a:p>
            <a:pPr indent="0" lvl="0" marL="0" marR="0" rtl="0" algn="ctr">
              <a:lnSpc>
                <a:spcPct val="100000"/>
              </a:lnSpc>
              <a:spcBef>
                <a:spcPts val="0"/>
              </a:spcBef>
              <a:spcAft>
                <a:spcPts val="0"/>
              </a:spcAft>
              <a:buClr>
                <a:srgbClr val="000000"/>
              </a:buClr>
              <a:buSzPts val="4000"/>
              <a:buFont typeface="Arial"/>
              <a:buNone/>
            </a:pPr>
            <a:r>
              <a:t/>
            </a:r>
            <a:endParaRPr b="0" i="1" sz="1800" u="none" cap="none" strike="noStrike">
              <a:solidFill>
                <a:srgbClr val="000000"/>
              </a:solidFill>
              <a:latin typeface="Anton"/>
              <a:ea typeface="Anton"/>
              <a:cs typeface="Anton"/>
              <a:sym typeface="Anton"/>
            </a:endParaRPr>
          </a:p>
          <a:p>
            <a:pPr indent="0" lvl="0" marL="0" marR="0" rtl="0" algn="ctr">
              <a:lnSpc>
                <a:spcPct val="150000"/>
              </a:lnSpc>
              <a:spcBef>
                <a:spcPts val="0"/>
              </a:spcBef>
              <a:spcAft>
                <a:spcPts val="0"/>
              </a:spcAft>
              <a:buClr>
                <a:srgbClr val="000000"/>
              </a:buClr>
              <a:buSzPts val="4000"/>
              <a:buFont typeface="Arial"/>
              <a:buNone/>
            </a:pPr>
            <a:r>
              <a:rPr i="1" lang="es" sz="2000">
                <a:latin typeface="Helvetica Neue Light"/>
                <a:ea typeface="Helvetica Neue Light"/>
                <a:cs typeface="Helvetica Neue Light"/>
                <a:sym typeface="Helvetica Neue Light"/>
              </a:rPr>
              <a:t>Heredar el contenido de un html a otros dos</a:t>
            </a:r>
            <a:r>
              <a:rPr i="1" lang="es" sz="2000">
                <a:latin typeface="Helvetica Neue Light"/>
                <a:ea typeface="Helvetica Neue Light"/>
                <a:cs typeface="Helvetica Neue Light"/>
                <a:sym typeface="Helvetica Neue Light"/>
              </a:rPr>
              <a:t>. </a:t>
            </a:r>
            <a:endParaRPr b="0" i="1" sz="1600" u="none" cap="none" strike="noStrike">
              <a:solidFill>
                <a:srgbClr val="000000"/>
              </a:solidFill>
              <a:latin typeface="Helvetica Neue Light"/>
              <a:ea typeface="Helvetica Neue Light"/>
              <a:cs typeface="Helvetica Neue Light"/>
              <a:sym typeface="Helvetica Neue Light"/>
            </a:endParaRPr>
          </a:p>
        </p:txBody>
      </p:sp>
      <p:pic>
        <p:nvPicPr>
          <p:cNvPr id="333" name="Google Shape;333;p55"/>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334" name="Google Shape;334;p55"/>
          <p:cNvPicPr preferRelativeResize="0"/>
          <p:nvPr/>
        </p:nvPicPr>
        <p:blipFill rotWithShape="1">
          <a:blip r:embed="rId4">
            <a:alphaModFix/>
          </a:blip>
          <a:srcRect b="0" l="0" r="0" t="0"/>
          <a:stretch/>
        </p:blipFill>
        <p:spPr>
          <a:xfrm>
            <a:off x="3882275" y="904849"/>
            <a:ext cx="1379450" cy="1379450"/>
          </a:xfrm>
          <a:prstGeom prst="rect">
            <a:avLst/>
          </a:prstGeom>
          <a:noFill/>
          <a:ln>
            <a:noFill/>
          </a:ln>
        </p:spPr>
      </p:pic>
      <p:sp>
        <p:nvSpPr>
          <p:cNvPr id="335" name="Google Shape;335;p55"/>
          <p:cNvSpPr txBox="1"/>
          <p:nvPr/>
        </p:nvSpPr>
        <p:spPr>
          <a:xfrm>
            <a:off x="2602050" y="4257600"/>
            <a:ext cx="3939900" cy="4311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t/>
            </a:r>
            <a:endParaRPr sz="16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56"/>
          <p:cNvSpPr txBox="1"/>
          <p:nvPr/>
        </p:nvSpPr>
        <p:spPr>
          <a:xfrm>
            <a:off x="1954950" y="433800"/>
            <a:ext cx="5326200" cy="988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4000"/>
              <a:buFont typeface="Arial"/>
              <a:buNone/>
            </a:pPr>
            <a:r>
              <a:rPr i="1" lang="es" sz="4000">
                <a:solidFill>
                  <a:schemeClr val="dk1"/>
                </a:solidFill>
                <a:latin typeface="Anton"/>
                <a:ea typeface="Anton"/>
                <a:cs typeface="Anton"/>
                <a:sym typeface="Anton"/>
              </a:rPr>
              <a:t>Herencia y navegación</a:t>
            </a:r>
            <a:endParaRPr b="0" i="1" sz="2600" u="none" cap="none" strike="noStrike">
              <a:solidFill>
                <a:srgbClr val="000000"/>
              </a:solidFill>
              <a:latin typeface="Anton"/>
              <a:ea typeface="Anton"/>
              <a:cs typeface="Anton"/>
              <a:sym typeface="Anton"/>
            </a:endParaRPr>
          </a:p>
        </p:txBody>
      </p:sp>
      <p:sp>
        <p:nvSpPr>
          <p:cNvPr id="341" name="Google Shape;341;p56"/>
          <p:cNvSpPr txBox="1"/>
          <p:nvPr/>
        </p:nvSpPr>
        <p:spPr>
          <a:xfrm>
            <a:off x="938100" y="2956550"/>
            <a:ext cx="7267800" cy="895500"/>
          </a:xfrm>
          <a:prstGeom prst="rect">
            <a:avLst/>
          </a:prstGeom>
          <a:noFill/>
          <a:ln>
            <a:noFill/>
          </a:ln>
        </p:spPr>
        <p:txBody>
          <a:bodyPr anchorCtr="0" anchor="ctr"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2000"/>
              <a:buFont typeface="Arial"/>
              <a:buNone/>
            </a:pPr>
            <a:r>
              <a:rPr lang="es" sz="2000">
                <a:latin typeface="Helvetica Neue Light"/>
                <a:ea typeface="Helvetica Neue Light"/>
                <a:cs typeface="Helvetica Neue Light"/>
                <a:sym typeface="Helvetica Neue Light"/>
              </a:rPr>
              <a:t>Crear un padre.html  y dos hijos, hijo1.html e hijo2.html, donde los hijos deben heredar algo del padre. </a:t>
            </a:r>
            <a:endParaRPr sz="2000">
              <a:latin typeface="Helvetica Neue Light"/>
              <a:ea typeface="Helvetica Neue Light"/>
              <a:cs typeface="Helvetica Neue Light"/>
              <a:sym typeface="Helvetica Neue Light"/>
            </a:endParaRPr>
          </a:p>
          <a:p>
            <a:pPr indent="0" lvl="0" marL="0" marR="0" rtl="0" algn="ctr">
              <a:lnSpc>
                <a:spcPct val="150000"/>
              </a:lnSpc>
              <a:spcBef>
                <a:spcPts val="1000"/>
              </a:spcBef>
              <a:spcAft>
                <a:spcPts val="0"/>
              </a:spcAft>
              <a:buClr>
                <a:srgbClr val="000000"/>
              </a:buClr>
              <a:buSzPts val="2000"/>
              <a:buFont typeface="Arial"/>
              <a:buNone/>
            </a:pPr>
            <a:r>
              <a:rPr lang="es" sz="2000">
                <a:latin typeface="Helvetica Neue Light"/>
                <a:ea typeface="Helvetica Neue Light"/>
                <a:cs typeface="Helvetica Neue Light"/>
                <a:sym typeface="Helvetica Neue Light"/>
              </a:rPr>
              <a:t>Luego permitir que se pueda ir de un hijo al otro por medio de un href.</a:t>
            </a:r>
            <a:endParaRPr sz="2000">
              <a:latin typeface="Helvetica Neue Light"/>
              <a:ea typeface="Helvetica Neue Light"/>
              <a:cs typeface="Helvetica Neue Light"/>
              <a:sym typeface="Helvetica Neue Light"/>
            </a:endParaRPr>
          </a:p>
          <a:p>
            <a:pPr indent="0" lvl="0" marL="0" marR="0" rtl="0" algn="ctr">
              <a:lnSpc>
                <a:spcPct val="150000"/>
              </a:lnSpc>
              <a:spcBef>
                <a:spcPts val="1000"/>
              </a:spcBef>
              <a:spcAft>
                <a:spcPts val="1000"/>
              </a:spcAft>
              <a:buClr>
                <a:srgbClr val="000000"/>
              </a:buClr>
              <a:buSzPts val="2000"/>
              <a:buFont typeface="Arial"/>
              <a:buNone/>
            </a:pPr>
            <a:r>
              <a:rPr b="0" lang="es" sz="2000" u="none" cap="none" strike="noStrike">
                <a:solidFill>
                  <a:schemeClr val="dk1"/>
                </a:solidFill>
                <a:highlight>
                  <a:schemeClr val="lt1"/>
                </a:highlight>
                <a:latin typeface="Helvetica Neue Light"/>
                <a:ea typeface="Helvetica Neue Light"/>
                <a:cs typeface="Helvetica Neue Light"/>
                <a:sym typeface="Helvetica Neue Light"/>
              </a:rPr>
              <a:t> </a:t>
            </a:r>
            <a:endParaRPr b="0" sz="2000" u="none" cap="none" strike="noStrike">
              <a:solidFill>
                <a:schemeClr val="dk1"/>
              </a:solidFill>
              <a:highlight>
                <a:schemeClr val="lt1"/>
              </a:highlight>
              <a:latin typeface="Helvetica Neue Light"/>
              <a:ea typeface="Helvetica Neue Light"/>
              <a:cs typeface="Helvetica Neue Light"/>
              <a:sym typeface="Helvetica Neue Light"/>
            </a:endParaRPr>
          </a:p>
        </p:txBody>
      </p:sp>
      <p:pic>
        <p:nvPicPr>
          <p:cNvPr id="342" name="Google Shape;342;p56"/>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343" name="Google Shape;343;p56"/>
          <p:cNvPicPr preferRelativeResize="0"/>
          <p:nvPr/>
        </p:nvPicPr>
        <p:blipFill rotWithShape="1">
          <a:blip r:embed="rId4">
            <a:alphaModFix/>
          </a:blip>
          <a:srcRect b="0" l="0" r="0" t="0"/>
          <a:stretch/>
        </p:blipFill>
        <p:spPr>
          <a:xfrm>
            <a:off x="7509825" y="76200"/>
            <a:ext cx="1634174" cy="639850"/>
          </a:xfrm>
          <a:prstGeom prst="rect">
            <a:avLst/>
          </a:prstGeom>
          <a:noFill/>
          <a:ln>
            <a:noFill/>
          </a:ln>
        </p:spPr>
      </p:pic>
      <p:sp>
        <p:nvSpPr>
          <p:cNvPr id="344" name="Google Shape;344;p56"/>
          <p:cNvSpPr txBox="1"/>
          <p:nvPr/>
        </p:nvSpPr>
        <p:spPr>
          <a:xfrm>
            <a:off x="2754450" y="1133400"/>
            <a:ext cx="3939900" cy="4311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i="1" lang="es" sz="1600">
                <a:solidFill>
                  <a:schemeClr val="dk1"/>
                </a:solidFill>
                <a:latin typeface="Helvetica Neue Light"/>
                <a:ea typeface="Helvetica Neue Light"/>
                <a:cs typeface="Helvetica Neue Light"/>
                <a:sym typeface="Helvetica Neue Light"/>
              </a:rPr>
              <a:t>Tiempo estimado: 15 minutos</a:t>
            </a:r>
            <a:endParaRPr sz="16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1" name="Shape 151"/>
        <p:cNvGrpSpPr/>
        <p:nvPr/>
      </p:nvGrpSpPr>
      <p:grpSpPr>
        <a:xfrm>
          <a:off x="0" y="0"/>
          <a:ext cx="0" cy="0"/>
          <a:chOff x="0" y="0"/>
          <a:chExt cx="0" cy="0"/>
        </a:xfrm>
      </p:grpSpPr>
      <p:sp>
        <p:nvSpPr>
          <p:cNvPr id="152" name="Google Shape;152;p39"/>
          <p:cNvSpPr txBox="1"/>
          <p:nvPr/>
        </p:nvSpPr>
        <p:spPr>
          <a:xfrm>
            <a:off x="2022750" y="2009038"/>
            <a:ext cx="5035500" cy="633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s" sz="3600">
                <a:solidFill>
                  <a:srgbClr val="121212"/>
                </a:solidFill>
                <a:latin typeface="Anton"/>
                <a:ea typeface="Anton"/>
                <a:cs typeface="Anton"/>
                <a:sym typeface="Anton"/>
              </a:rPr>
              <a:t>Playground Intermedio (parte II)</a:t>
            </a:r>
            <a:endParaRPr b="0" i="1" sz="3600" u="none" cap="none" strike="noStrike">
              <a:solidFill>
                <a:srgbClr val="121212"/>
              </a:solidFill>
              <a:latin typeface="Anton"/>
              <a:ea typeface="Anton"/>
              <a:cs typeface="Anton"/>
              <a:sym typeface="Anton"/>
            </a:endParaRPr>
          </a:p>
        </p:txBody>
      </p:sp>
      <p:sp>
        <p:nvSpPr>
          <p:cNvPr id="153" name="Google Shape;153;p39"/>
          <p:cNvSpPr txBox="1"/>
          <p:nvPr/>
        </p:nvSpPr>
        <p:spPr>
          <a:xfrm>
            <a:off x="2022750" y="1633175"/>
            <a:ext cx="4679400" cy="475800"/>
          </a:xfrm>
          <a:prstGeom prst="rect">
            <a:avLst/>
          </a:prstGeom>
          <a:noFill/>
          <a:ln>
            <a:noFill/>
          </a:ln>
        </p:spPr>
        <p:txBody>
          <a:bodyPr anchorCtr="0" anchor="ctr"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2000"/>
              <a:buFont typeface="Arial"/>
              <a:buNone/>
            </a:pPr>
            <a:r>
              <a:rPr b="1" i="0" lang="es" sz="2000" u="none" cap="none" strike="noStrike">
                <a:solidFill>
                  <a:srgbClr val="121212"/>
                </a:solidFill>
                <a:latin typeface="Helvetica Neue"/>
                <a:ea typeface="Helvetica Neue"/>
                <a:cs typeface="Helvetica Neue"/>
                <a:sym typeface="Helvetica Neue"/>
              </a:rPr>
              <a:t>     Clase </a:t>
            </a:r>
            <a:r>
              <a:rPr b="1" lang="es" sz="2000">
                <a:solidFill>
                  <a:srgbClr val="121212"/>
                </a:solidFill>
                <a:latin typeface="Helvetica Neue"/>
                <a:ea typeface="Helvetica Neue"/>
                <a:cs typeface="Helvetica Neue"/>
                <a:sym typeface="Helvetica Neue"/>
              </a:rPr>
              <a:t>20</a:t>
            </a:r>
            <a:r>
              <a:rPr b="1" i="0" lang="es" sz="2000" u="none" cap="none" strike="noStrike">
                <a:solidFill>
                  <a:srgbClr val="121212"/>
                </a:solidFill>
                <a:latin typeface="Helvetica Neue"/>
                <a:ea typeface="Helvetica Neue"/>
                <a:cs typeface="Helvetica Neue"/>
                <a:sym typeface="Helvetica Neue"/>
              </a:rPr>
              <a:t>. </a:t>
            </a:r>
            <a:r>
              <a:rPr b="0" i="0" lang="es" sz="2000" u="none" cap="none" strike="noStrike">
                <a:solidFill>
                  <a:srgbClr val="121212"/>
                </a:solidFill>
                <a:latin typeface="Helvetica Neue Light"/>
                <a:ea typeface="Helvetica Neue Light"/>
                <a:cs typeface="Helvetica Neue Light"/>
                <a:sym typeface="Helvetica Neue Light"/>
              </a:rPr>
              <a:t> Python</a:t>
            </a:r>
            <a:endParaRPr b="0" i="0" sz="1400" u="none" cap="none" strike="noStrike">
              <a:solidFill>
                <a:srgbClr val="121212"/>
              </a:solidFill>
              <a:latin typeface="Helvetica Neue Light"/>
              <a:ea typeface="Helvetica Neue Light"/>
              <a:cs typeface="Helvetica Neue Light"/>
              <a:sym typeface="Helvetica Neue Light"/>
            </a:endParaRPr>
          </a:p>
        </p:txBody>
      </p:sp>
      <p:sp>
        <p:nvSpPr>
          <p:cNvPr id="154" name="Google Shape;154;p39"/>
          <p:cNvSpPr txBox="1"/>
          <p:nvPr/>
        </p:nvSpPr>
        <p:spPr>
          <a:xfrm>
            <a:off x="707225" y="4382850"/>
            <a:ext cx="1731000" cy="475800"/>
          </a:xfrm>
          <a:prstGeom prst="rect">
            <a:avLst/>
          </a:prstGeom>
          <a:noFill/>
          <a:ln>
            <a:noFill/>
          </a:ln>
        </p:spPr>
        <p:txBody>
          <a:bodyPr anchorCtr="0" anchor="ctr"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1800"/>
              <a:buFont typeface="Arial"/>
              <a:buNone/>
            </a:pPr>
            <a:r>
              <a:t/>
            </a:r>
            <a:endParaRPr b="1" i="0" sz="1800" u="none" cap="none" strike="noStrike">
              <a:solidFill>
                <a:srgbClr val="000000"/>
              </a:solidFill>
              <a:latin typeface="Lato"/>
              <a:ea typeface="Lato"/>
              <a:cs typeface="Lato"/>
              <a:sym typeface="Lat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48" name="Shape 348"/>
        <p:cNvGrpSpPr/>
        <p:nvPr/>
      </p:nvGrpSpPr>
      <p:grpSpPr>
        <a:xfrm>
          <a:off x="0" y="0"/>
          <a:ext cx="0" cy="0"/>
          <a:chOff x="0" y="0"/>
          <a:chExt cx="0" cy="0"/>
        </a:xfrm>
      </p:grpSpPr>
      <p:sp>
        <p:nvSpPr>
          <p:cNvPr id="349" name="Google Shape;349;p57"/>
          <p:cNvSpPr txBox="1"/>
          <p:nvPr/>
        </p:nvSpPr>
        <p:spPr>
          <a:xfrm>
            <a:off x="2657700" y="2394100"/>
            <a:ext cx="3828600" cy="112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6000">
                <a:solidFill>
                  <a:srgbClr val="E8E7E3"/>
                </a:solidFill>
              </a:rPr>
              <a:t>☕ </a:t>
            </a:r>
            <a:endParaRPr sz="6000">
              <a:solidFill>
                <a:srgbClr val="E8E7E3"/>
              </a:solidFill>
            </a:endParaRPr>
          </a:p>
          <a:p>
            <a:pPr indent="0" lvl="0" marL="0" rtl="0" algn="ctr">
              <a:spcBef>
                <a:spcPts val="0"/>
              </a:spcBef>
              <a:spcAft>
                <a:spcPts val="0"/>
              </a:spcAft>
              <a:buNone/>
            </a:pPr>
            <a:r>
              <a:rPr i="1" lang="es" sz="6000">
                <a:solidFill>
                  <a:srgbClr val="E0FF00"/>
                </a:solidFill>
                <a:latin typeface="Anton"/>
                <a:ea typeface="Anton"/>
                <a:cs typeface="Anton"/>
                <a:sym typeface="Anton"/>
              </a:rPr>
              <a:t>BREAK</a:t>
            </a:r>
            <a:endParaRPr i="1" sz="6000">
              <a:solidFill>
                <a:srgbClr val="E0FF00"/>
              </a:solidFill>
              <a:latin typeface="Anton"/>
              <a:ea typeface="Anton"/>
              <a:cs typeface="Anton"/>
              <a:sym typeface="Anton"/>
            </a:endParaRPr>
          </a:p>
          <a:p>
            <a:pPr indent="0" lvl="0" marL="0" rtl="0" algn="ctr">
              <a:spcBef>
                <a:spcPts val="0"/>
              </a:spcBef>
              <a:spcAft>
                <a:spcPts val="0"/>
              </a:spcAft>
              <a:buNone/>
            </a:pPr>
            <a:r>
              <a:t/>
            </a:r>
            <a:endParaRPr sz="2100">
              <a:solidFill>
                <a:schemeClr val="lt1"/>
              </a:solidFill>
              <a:latin typeface="Anton"/>
              <a:ea typeface="Anton"/>
              <a:cs typeface="Anton"/>
              <a:sym typeface="Anton"/>
            </a:endParaRPr>
          </a:p>
          <a:p>
            <a:pPr indent="0" lvl="0" marL="0" rtl="0" algn="ctr">
              <a:spcBef>
                <a:spcPts val="0"/>
              </a:spcBef>
              <a:spcAft>
                <a:spcPts val="0"/>
              </a:spcAft>
              <a:buNone/>
            </a:pPr>
            <a:r>
              <a:rPr lang="es" sz="2100">
                <a:solidFill>
                  <a:schemeClr val="lt1"/>
                </a:solidFill>
                <a:latin typeface="Anton"/>
                <a:ea typeface="Anton"/>
                <a:cs typeface="Anton"/>
                <a:sym typeface="Anton"/>
              </a:rPr>
              <a:t>¡5/10 MINUTOS Y VOLVEMOS!</a:t>
            </a:r>
            <a:endParaRPr sz="2100">
              <a:solidFill>
                <a:schemeClr val="lt1"/>
              </a:solidFill>
              <a:latin typeface="Anton"/>
              <a:ea typeface="Anton"/>
              <a:cs typeface="Anton"/>
              <a:sym typeface="Anton"/>
            </a:endParaRPr>
          </a:p>
          <a:p>
            <a:pPr indent="0" lvl="0" marL="0" rtl="0" algn="l">
              <a:spcBef>
                <a:spcPts val="0"/>
              </a:spcBef>
              <a:spcAft>
                <a:spcPts val="0"/>
              </a:spcAft>
              <a:buNone/>
            </a:pPr>
            <a:r>
              <a:t/>
            </a:r>
            <a:endParaRPr i="1" sz="4000">
              <a:solidFill>
                <a:srgbClr val="E0FF00"/>
              </a:solidFill>
              <a:latin typeface="Anton"/>
              <a:ea typeface="Anton"/>
              <a:cs typeface="Anton"/>
              <a:sym typeface="Anton"/>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53" name="Shape 353"/>
        <p:cNvGrpSpPr/>
        <p:nvPr/>
      </p:nvGrpSpPr>
      <p:grpSpPr>
        <a:xfrm>
          <a:off x="0" y="0"/>
          <a:ext cx="0" cy="0"/>
          <a:chOff x="0" y="0"/>
          <a:chExt cx="0" cy="0"/>
        </a:xfrm>
      </p:grpSpPr>
      <p:sp>
        <p:nvSpPr>
          <p:cNvPr id="354" name="Google Shape;354;p58"/>
          <p:cNvSpPr txBox="1"/>
          <p:nvPr/>
        </p:nvSpPr>
        <p:spPr>
          <a:xfrm>
            <a:off x="2187450" y="1644800"/>
            <a:ext cx="47691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s" sz="3600">
                <a:solidFill>
                  <a:srgbClr val="E0FF00"/>
                </a:solidFill>
                <a:latin typeface="Anton"/>
                <a:ea typeface="Anton"/>
                <a:cs typeface="Anton"/>
                <a:sym typeface="Anton"/>
              </a:rPr>
              <a:t>PANEL DE ADMINISTRACIÓN</a:t>
            </a:r>
            <a:endParaRPr i="1" sz="3600">
              <a:solidFill>
                <a:srgbClr val="E0FF00"/>
              </a:solidFill>
              <a:latin typeface="Anton"/>
              <a:ea typeface="Anton"/>
              <a:cs typeface="Anton"/>
              <a:sym typeface="Anton"/>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p59"/>
          <p:cNvSpPr txBox="1"/>
          <p:nvPr/>
        </p:nvSpPr>
        <p:spPr>
          <a:xfrm>
            <a:off x="493125" y="1347350"/>
            <a:ext cx="8233800" cy="2007000"/>
          </a:xfrm>
          <a:prstGeom prst="rect">
            <a:avLst/>
          </a:prstGeom>
          <a:noFill/>
          <a:ln>
            <a:noFill/>
          </a:ln>
        </p:spPr>
        <p:txBody>
          <a:bodyPr anchorCtr="0" anchor="t" bIns="91425" lIns="91425" spcFirstLastPara="1" rIns="91425" wrap="square" tIns="91425">
            <a:noAutofit/>
          </a:bodyPr>
          <a:lstStyle/>
          <a:p>
            <a:pPr indent="457200" lvl="0" marL="0" marR="0" rtl="0" algn="ctr">
              <a:lnSpc>
                <a:spcPct val="150000"/>
              </a:lnSpc>
              <a:spcBef>
                <a:spcPts val="0"/>
              </a:spcBef>
              <a:spcAft>
                <a:spcPts val="0"/>
              </a:spcAft>
              <a:buClr>
                <a:srgbClr val="000000"/>
              </a:buClr>
              <a:buSzPts val="2000"/>
              <a:buFont typeface="Arial"/>
              <a:buNone/>
            </a:pPr>
            <a:r>
              <a:rPr lang="es" sz="1800">
                <a:latin typeface="Helvetica Neue Light"/>
                <a:ea typeface="Helvetica Neue Light"/>
                <a:cs typeface="Helvetica Neue Light"/>
                <a:sym typeface="Helvetica Neue Light"/>
              </a:rPr>
              <a:t>Por ahora sabemos como guardar campos en una base de datos desde la consola, y hemos visto </a:t>
            </a:r>
            <a:r>
              <a:rPr lang="es" sz="1800">
                <a:latin typeface="Helvetica Neue Light"/>
                <a:ea typeface="Helvetica Neue Light"/>
                <a:cs typeface="Helvetica Neue Light"/>
                <a:sym typeface="Helvetica Neue Light"/>
              </a:rPr>
              <a:t>cómo</a:t>
            </a:r>
            <a:r>
              <a:rPr lang="es" sz="1800">
                <a:latin typeface="Helvetica Neue Light"/>
                <a:ea typeface="Helvetica Neue Light"/>
                <a:cs typeface="Helvetica Neue Light"/>
                <a:sym typeface="Helvetica Neue Light"/>
              </a:rPr>
              <a:t> hacerlo (muy a mano) desde un view. Pero por lo general, la información tiene que ser administrada por la misma web. Esto suele ser una tarea complicada, pero por fortuna, Django nos simplifica el manejo de la </a:t>
            </a:r>
            <a:r>
              <a:rPr lang="es" sz="1800">
                <a:latin typeface="Helvetica Neue Light"/>
                <a:ea typeface="Helvetica Neue Light"/>
                <a:cs typeface="Helvetica Neue Light"/>
                <a:sym typeface="Helvetica Neue Light"/>
              </a:rPr>
              <a:t>información</a:t>
            </a:r>
            <a:r>
              <a:rPr lang="es" sz="1800">
                <a:latin typeface="Helvetica Neue Light"/>
                <a:ea typeface="Helvetica Neue Light"/>
                <a:cs typeface="Helvetica Neue Light"/>
                <a:sym typeface="Helvetica Neue Light"/>
              </a:rPr>
              <a:t> por medio de un  </a:t>
            </a:r>
            <a:r>
              <a:rPr lang="es" sz="1800">
                <a:highlight>
                  <a:srgbClr val="3CEFAB"/>
                </a:highlight>
                <a:latin typeface="Helvetica Neue Light"/>
                <a:ea typeface="Helvetica Neue Light"/>
                <a:cs typeface="Helvetica Neue Light"/>
                <a:sym typeface="Helvetica Neue Light"/>
              </a:rPr>
              <a:t>panel de administración ya preparado.</a:t>
            </a:r>
            <a:endParaRPr sz="2000">
              <a:latin typeface="Helvetica Neue Light"/>
              <a:ea typeface="Helvetica Neue Light"/>
              <a:cs typeface="Helvetica Neue Light"/>
              <a:sym typeface="Helvetica Neue Light"/>
            </a:endParaRPr>
          </a:p>
        </p:txBody>
      </p:sp>
      <p:pic>
        <p:nvPicPr>
          <p:cNvPr id="360" name="Google Shape;360;p59"/>
          <p:cNvPicPr preferRelativeResize="0"/>
          <p:nvPr/>
        </p:nvPicPr>
        <p:blipFill rotWithShape="1">
          <a:blip r:embed="rId3">
            <a:alphaModFix/>
          </a:blip>
          <a:srcRect b="0" l="0" r="0" t="0"/>
          <a:stretch/>
        </p:blipFill>
        <p:spPr>
          <a:xfrm>
            <a:off x="7828200" y="4733975"/>
            <a:ext cx="1186526" cy="330675"/>
          </a:xfrm>
          <a:prstGeom prst="rect">
            <a:avLst/>
          </a:prstGeom>
          <a:noFill/>
          <a:ln>
            <a:noFill/>
          </a:ln>
        </p:spPr>
      </p:pic>
      <p:sp>
        <p:nvSpPr>
          <p:cNvPr id="361" name="Google Shape;361;p59"/>
          <p:cNvSpPr txBox="1"/>
          <p:nvPr/>
        </p:nvSpPr>
        <p:spPr>
          <a:xfrm>
            <a:off x="2187450" y="324600"/>
            <a:ext cx="47691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s" sz="3600">
                <a:latin typeface="Anton"/>
                <a:ea typeface="Anton"/>
                <a:cs typeface="Anton"/>
                <a:sym typeface="Anton"/>
              </a:rPr>
              <a:t>Panel de administración</a:t>
            </a:r>
            <a:endParaRPr b="0" i="1" sz="3600" u="none" cap="none" strike="noStrike">
              <a:solidFill>
                <a:srgbClr val="000000"/>
              </a:solidFill>
              <a:latin typeface="Anton"/>
              <a:ea typeface="Anton"/>
              <a:cs typeface="Anton"/>
              <a:sym typeface="Anton"/>
            </a:endParaRPr>
          </a:p>
        </p:txBody>
      </p:sp>
      <p:pic>
        <p:nvPicPr>
          <p:cNvPr id="362" name="Google Shape;362;p59"/>
          <p:cNvPicPr preferRelativeResize="0"/>
          <p:nvPr/>
        </p:nvPicPr>
        <p:blipFill rotWithShape="1">
          <a:blip r:embed="rId4">
            <a:alphaModFix/>
          </a:blip>
          <a:srcRect b="18258" l="9242" r="9258" t="20735"/>
          <a:stretch/>
        </p:blipFill>
        <p:spPr>
          <a:xfrm>
            <a:off x="3269375" y="3774750"/>
            <a:ext cx="2460250" cy="9592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p60"/>
          <p:cNvSpPr txBox="1"/>
          <p:nvPr/>
        </p:nvSpPr>
        <p:spPr>
          <a:xfrm>
            <a:off x="569650" y="1925000"/>
            <a:ext cx="2977800" cy="12765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2000"/>
              <a:buFont typeface="Arial"/>
              <a:buNone/>
            </a:pPr>
            <a:r>
              <a:rPr b="1" lang="es" sz="1800">
                <a:latin typeface="Helvetica Neue"/>
                <a:ea typeface="Helvetica Neue"/>
                <a:cs typeface="Helvetica Neue"/>
                <a:sym typeface="Helvetica Neue"/>
              </a:rPr>
              <a:t>¿Cómo dar de alta a nuestro panel de administración? </a:t>
            </a:r>
            <a:endParaRPr sz="1800">
              <a:latin typeface="Helvetica Neue Light"/>
              <a:ea typeface="Helvetica Neue Light"/>
              <a:cs typeface="Helvetica Neue Light"/>
              <a:sym typeface="Helvetica Neue Light"/>
            </a:endParaRPr>
          </a:p>
          <a:p>
            <a:pPr indent="457200" lvl="0" marL="0" marR="0" rtl="0" algn="ctr">
              <a:lnSpc>
                <a:spcPct val="150000"/>
              </a:lnSpc>
              <a:spcBef>
                <a:spcPts val="0"/>
              </a:spcBef>
              <a:spcAft>
                <a:spcPts val="0"/>
              </a:spcAft>
              <a:buClr>
                <a:srgbClr val="000000"/>
              </a:buClr>
              <a:buSzPts val="2000"/>
              <a:buFont typeface="Arial"/>
              <a:buNone/>
            </a:pPr>
            <a:r>
              <a:t/>
            </a:r>
            <a:endParaRPr sz="1800">
              <a:latin typeface="Helvetica Neue Light"/>
              <a:ea typeface="Helvetica Neue Light"/>
              <a:cs typeface="Helvetica Neue Light"/>
              <a:sym typeface="Helvetica Neue Light"/>
            </a:endParaRPr>
          </a:p>
        </p:txBody>
      </p:sp>
      <p:pic>
        <p:nvPicPr>
          <p:cNvPr id="368" name="Google Shape;368;p60"/>
          <p:cNvPicPr preferRelativeResize="0"/>
          <p:nvPr/>
        </p:nvPicPr>
        <p:blipFill rotWithShape="1">
          <a:blip r:embed="rId3">
            <a:alphaModFix/>
          </a:blip>
          <a:srcRect b="0" l="0" r="0" t="0"/>
          <a:stretch/>
        </p:blipFill>
        <p:spPr>
          <a:xfrm>
            <a:off x="7828200" y="4733975"/>
            <a:ext cx="1186526" cy="330675"/>
          </a:xfrm>
          <a:prstGeom prst="rect">
            <a:avLst/>
          </a:prstGeom>
          <a:noFill/>
          <a:ln>
            <a:noFill/>
          </a:ln>
        </p:spPr>
      </p:pic>
      <p:sp>
        <p:nvSpPr>
          <p:cNvPr id="369" name="Google Shape;369;p60"/>
          <p:cNvSpPr txBox="1"/>
          <p:nvPr/>
        </p:nvSpPr>
        <p:spPr>
          <a:xfrm>
            <a:off x="2187450" y="324600"/>
            <a:ext cx="51804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s" sz="3600">
                <a:latin typeface="Anton"/>
                <a:ea typeface="Anton"/>
                <a:cs typeface="Anton"/>
                <a:sym typeface="Anton"/>
              </a:rPr>
              <a:t>Dar de alta nuestro panel</a:t>
            </a:r>
            <a:endParaRPr b="0" i="1" sz="3600" u="none" cap="none" strike="noStrike">
              <a:solidFill>
                <a:srgbClr val="000000"/>
              </a:solidFill>
              <a:latin typeface="Anton"/>
              <a:ea typeface="Anton"/>
              <a:cs typeface="Anton"/>
              <a:sym typeface="Anton"/>
            </a:endParaRPr>
          </a:p>
        </p:txBody>
      </p:sp>
      <p:pic>
        <p:nvPicPr>
          <p:cNvPr id="370" name="Google Shape;370;p60"/>
          <p:cNvPicPr preferRelativeResize="0"/>
          <p:nvPr/>
        </p:nvPicPr>
        <p:blipFill>
          <a:blip r:embed="rId4">
            <a:alphaModFix/>
          </a:blip>
          <a:stretch>
            <a:fillRect/>
          </a:stretch>
        </p:blipFill>
        <p:spPr>
          <a:xfrm>
            <a:off x="3669225" y="1371100"/>
            <a:ext cx="4934751" cy="2513425"/>
          </a:xfrm>
          <a:prstGeom prst="rect">
            <a:avLst/>
          </a:prstGeom>
          <a:noFill/>
          <a:ln cap="flat" cmpd="sng" w="19050">
            <a:solidFill>
              <a:schemeClr val="dk2"/>
            </a:solidFill>
            <a:prstDash val="solid"/>
            <a:round/>
            <a:headEnd len="sm" w="sm" type="none"/>
            <a:tailEnd len="sm" w="sm" type="none"/>
          </a:ln>
        </p:spPr>
      </p:pic>
      <p:sp>
        <p:nvSpPr>
          <p:cNvPr id="371" name="Google Shape;371;p60"/>
          <p:cNvSpPr/>
          <p:nvPr/>
        </p:nvSpPr>
        <p:spPr>
          <a:xfrm>
            <a:off x="6420375" y="1891813"/>
            <a:ext cx="1465500" cy="195900"/>
          </a:xfrm>
          <a:prstGeom prst="rect">
            <a:avLst/>
          </a:prstGeom>
          <a:noFill/>
          <a:ln cap="flat" cmpd="sng" w="2857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60"/>
          <p:cNvSpPr/>
          <p:nvPr/>
        </p:nvSpPr>
        <p:spPr>
          <a:xfrm>
            <a:off x="6420375" y="2665825"/>
            <a:ext cx="2139900" cy="1121100"/>
          </a:xfrm>
          <a:prstGeom prst="rect">
            <a:avLst/>
          </a:prstGeom>
          <a:noFill/>
          <a:ln cap="flat" cmpd="sng" w="2857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60"/>
          <p:cNvSpPr/>
          <p:nvPr/>
        </p:nvSpPr>
        <p:spPr>
          <a:xfrm>
            <a:off x="3779975" y="3005600"/>
            <a:ext cx="1118700" cy="195900"/>
          </a:xfrm>
          <a:prstGeom prst="rect">
            <a:avLst/>
          </a:prstGeom>
          <a:noFill/>
          <a:ln cap="flat" cmpd="sng" w="2857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60"/>
          <p:cNvSpPr txBox="1"/>
          <p:nvPr/>
        </p:nvSpPr>
        <p:spPr>
          <a:xfrm>
            <a:off x="350525" y="3941925"/>
            <a:ext cx="8719800" cy="780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s" sz="1800">
                <a:solidFill>
                  <a:srgbClr val="3CEFAB"/>
                </a:solidFill>
                <a:latin typeface="Helvetica Neue"/>
                <a:ea typeface="Helvetica Neue"/>
                <a:cs typeface="Helvetica Neue"/>
                <a:sym typeface="Helvetica Neue"/>
              </a:rPr>
              <a:t>1-</a:t>
            </a:r>
            <a:r>
              <a:rPr lang="es" sz="1800">
                <a:solidFill>
                  <a:schemeClr val="dk1"/>
                </a:solidFill>
                <a:latin typeface="Helvetica Neue Light"/>
                <a:ea typeface="Helvetica Neue Light"/>
                <a:cs typeface="Helvetica Neue Light"/>
                <a:sym typeface="Helvetica Neue Light"/>
              </a:rPr>
              <a:t> Primero importar los modelos que queremos administrar y registrarlos en el archivo </a:t>
            </a:r>
            <a:r>
              <a:rPr b="1" lang="es" sz="1800">
                <a:solidFill>
                  <a:schemeClr val="dk1"/>
                </a:solidFill>
                <a:latin typeface="Helvetica Neue"/>
                <a:ea typeface="Helvetica Neue"/>
                <a:cs typeface="Helvetica Neue"/>
                <a:sym typeface="Helvetica Neue"/>
              </a:rPr>
              <a:t>admin.py</a:t>
            </a:r>
            <a:r>
              <a:rPr lang="es" sz="1800">
                <a:solidFill>
                  <a:schemeClr val="dk1"/>
                </a:solidFill>
                <a:latin typeface="Helvetica Neue Light"/>
                <a:ea typeface="Helvetica Neue Light"/>
                <a:cs typeface="Helvetica Neue Light"/>
                <a:sym typeface="Helvetica Neue Light"/>
              </a:rPr>
              <a:t> de la app</a:t>
            </a:r>
            <a:endParaRPr/>
          </a:p>
        </p:txBody>
      </p:sp>
      <p:pic>
        <p:nvPicPr>
          <p:cNvPr id="375" name="Google Shape;375;p60"/>
          <p:cNvPicPr preferRelativeResize="0"/>
          <p:nvPr/>
        </p:nvPicPr>
        <p:blipFill rotWithShape="1">
          <a:blip r:embed="rId5">
            <a:alphaModFix/>
          </a:blip>
          <a:srcRect b="0" l="0" r="0" t="0"/>
          <a:stretch/>
        </p:blipFill>
        <p:spPr>
          <a:xfrm>
            <a:off x="8161050" y="141350"/>
            <a:ext cx="853025" cy="8530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61"/>
          <p:cNvSpPr txBox="1"/>
          <p:nvPr/>
        </p:nvSpPr>
        <p:spPr>
          <a:xfrm>
            <a:off x="136975" y="2001200"/>
            <a:ext cx="3486600" cy="20070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2000"/>
              <a:buFont typeface="Arial"/>
              <a:buNone/>
            </a:pPr>
            <a:r>
              <a:rPr b="1" lang="es" sz="1800">
                <a:solidFill>
                  <a:srgbClr val="3CEFAB"/>
                </a:solidFill>
                <a:latin typeface="Helvetica Neue"/>
                <a:ea typeface="Helvetica Neue"/>
                <a:cs typeface="Helvetica Neue"/>
                <a:sym typeface="Helvetica Neue"/>
              </a:rPr>
              <a:t>2-</a:t>
            </a:r>
            <a:r>
              <a:rPr lang="es" sz="1800">
                <a:latin typeface="Helvetica Neue Light"/>
                <a:ea typeface="Helvetica Neue Light"/>
                <a:cs typeface="Helvetica Neue Light"/>
                <a:sym typeface="Helvetica Neue Light"/>
              </a:rPr>
              <a:t> Notar que si entramos a </a:t>
            </a:r>
            <a:r>
              <a:rPr b="1" lang="es" sz="1800">
                <a:latin typeface="Helvetica Neue"/>
                <a:ea typeface="Helvetica Neue"/>
                <a:cs typeface="Helvetica Neue"/>
                <a:sym typeface="Helvetica Neue"/>
              </a:rPr>
              <a:t>web/admin/</a:t>
            </a:r>
            <a:endParaRPr b="1" sz="1800">
              <a:latin typeface="Helvetica Neue"/>
              <a:ea typeface="Helvetica Neue"/>
              <a:cs typeface="Helvetica Neue"/>
              <a:sym typeface="Helvetica Neue"/>
            </a:endParaRPr>
          </a:p>
          <a:p>
            <a:pPr indent="0" lvl="0" marL="0" marR="0" rtl="0" algn="l">
              <a:lnSpc>
                <a:spcPct val="150000"/>
              </a:lnSpc>
              <a:spcBef>
                <a:spcPts val="0"/>
              </a:spcBef>
              <a:spcAft>
                <a:spcPts val="0"/>
              </a:spcAft>
              <a:buClr>
                <a:srgbClr val="000000"/>
              </a:buClr>
              <a:buSzPts val="2000"/>
              <a:buFont typeface="Arial"/>
              <a:buNone/>
            </a:pPr>
            <a:r>
              <a:rPr lang="es" sz="1800">
                <a:latin typeface="Helvetica Neue Light"/>
                <a:ea typeface="Helvetica Neue Light"/>
                <a:cs typeface="Helvetica Neue Light"/>
                <a:sym typeface="Helvetica Neue Light"/>
              </a:rPr>
              <a:t>Nos pide un usuario y contraseña</a:t>
            </a:r>
            <a:endParaRPr sz="1800">
              <a:latin typeface="Helvetica Neue Light"/>
              <a:ea typeface="Helvetica Neue Light"/>
              <a:cs typeface="Helvetica Neue Light"/>
              <a:sym typeface="Helvetica Neue Light"/>
            </a:endParaRPr>
          </a:p>
          <a:p>
            <a:pPr indent="457200" lvl="0" marL="0" marR="0" rtl="0" algn="ctr">
              <a:lnSpc>
                <a:spcPct val="150000"/>
              </a:lnSpc>
              <a:spcBef>
                <a:spcPts val="0"/>
              </a:spcBef>
              <a:spcAft>
                <a:spcPts val="0"/>
              </a:spcAft>
              <a:buClr>
                <a:srgbClr val="000000"/>
              </a:buClr>
              <a:buSzPts val="2000"/>
              <a:buFont typeface="Arial"/>
              <a:buNone/>
            </a:pPr>
            <a:r>
              <a:t/>
            </a:r>
            <a:endParaRPr sz="1800">
              <a:latin typeface="Helvetica Neue Light"/>
              <a:ea typeface="Helvetica Neue Light"/>
              <a:cs typeface="Helvetica Neue Light"/>
              <a:sym typeface="Helvetica Neue Light"/>
            </a:endParaRPr>
          </a:p>
          <a:p>
            <a:pPr indent="457200" lvl="0" marL="0" marR="0" rtl="0" algn="ctr">
              <a:lnSpc>
                <a:spcPct val="150000"/>
              </a:lnSpc>
              <a:spcBef>
                <a:spcPts val="0"/>
              </a:spcBef>
              <a:spcAft>
                <a:spcPts val="0"/>
              </a:spcAft>
              <a:buClr>
                <a:srgbClr val="000000"/>
              </a:buClr>
              <a:buSzPts val="2000"/>
              <a:buFont typeface="Arial"/>
              <a:buNone/>
            </a:pPr>
            <a:r>
              <a:t/>
            </a:r>
            <a:endParaRPr sz="1800">
              <a:latin typeface="Helvetica Neue Light"/>
              <a:ea typeface="Helvetica Neue Light"/>
              <a:cs typeface="Helvetica Neue Light"/>
              <a:sym typeface="Helvetica Neue Light"/>
            </a:endParaRPr>
          </a:p>
        </p:txBody>
      </p:sp>
      <p:pic>
        <p:nvPicPr>
          <p:cNvPr id="381" name="Google Shape;381;p61"/>
          <p:cNvPicPr preferRelativeResize="0"/>
          <p:nvPr/>
        </p:nvPicPr>
        <p:blipFill rotWithShape="1">
          <a:blip r:embed="rId3">
            <a:alphaModFix/>
          </a:blip>
          <a:srcRect b="0" l="0" r="0" t="0"/>
          <a:stretch/>
        </p:blipFill>
        <p:spPr>
          <a:xfrm>
            <a:off x="7828200" y="4733975"/>
            <a:ext cx="1186526" cy="330675"/>
          </a:xfrm>
          <a:prstGeom prst="rect">
            <a:avLst/>
          </a:prstGeom>
          <a:noFill/>
          <a:ln>
            <a:noFill/>
          </a:ln>
        </p:spPr>
      </p:pic>
      <p:pic>
        <p:nvPicPr>
          <p:cNvPr id="382" name="Google Shape;382;p61"/>
          <p:cNvPicPr preferRelativeResize="0"/>
          <p:nvPr/>
        </p:nvPicPr>
        <p:blipFill>
          <a:blip r:embed="rId4">
            <a:alphaModFix/>
          </a:blip>
          <a:stretch>
            <a:fillRect/>
          </a:stretch>
        </p:blipFill>
        <p:spPr>
          <a:xfrm>
            <a:off x="3775975" y="1542300"/>
            <a:ext cx="5139426" cy="2829675"/>
          </a:xfrm>
          <a:prstGeom prst="rect">
            <a:avLst/>
          </a:prstGeom>
          <a:noFill/>
          <a:ln cap="flat" cmpd="sng" w="19050">
            <a:solidFill>
              <a:schemeClr val="dk2"/>
            </a:solidFill>
            <a:prstDash val="solid"/>
            <a:round/>
            <a:headEnd len="sm" w="sm" type="none"/>
            <a:tailEnd len="sm" w="sm" type="none"/>
          </a:ln>
        </p:spPr>
      </p:pic>
      <p:pic>
        <p:nvPicPr>
          <p:cNvPr id="383" name="Google Shape;383;p61"/>
          <p:cNvPicPr preferRelativeResize="0"/>
          <p:nvPr/>
        </p:nvPicPr>
        <p:blipFill>
          <a:blip r:embed="rId5">
            <a:alphaModFix/>
          </a:blip>
          <a:stretch>
            <a:fillRect/>
          </a:stretch>
        </p:blipFill>
        <p:spPr>
          <a:xfrm>
            <a:off x="1451863" y="3515150"/>
            <a:ext cx="856826" cy="856826"/>
          </a:xfrm>
          <a:prstGeom prst="rect">
            <a:avLst/>
          </a:prstGeom>
          <a:noFill/>
          <a:ln>
            <a:noFill/>
          </a:ln>
        </p:spPr>
      </p:pic>
      <p:sp>
        <p:nvSpPr>
          <p:cNvPr id="384" name="Google Shape;384;p61"/>
          <p:cNvSpPr txBox="1"/>
          <p:nvPr/>
        </p:nvSpPr>
        <p:spPr>
          <a:xfrm>
            <a:off x="2111250" y="400800"/>
            <a:ext cx="51804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s" sz="3600">
                <a:latin typeface="Anton"/>
                <a:ea typeface="Anton"/>
                <a:cs typeface="Anton"/>
                <a:sym typeface="Anton"/>
              </a:rPr>
              <a:t>Dar de alta nuestro panel</a:t>
            </a:r>
            <a:endParaRPr b="0" i="1" sz="3600" u="none" cap="none" strike="noStrike">
              <a:solidFill>
                <a:srgbClr val="000000"/>
              </a:solidFill>
              <a:latin typeface="Anton"/>
              <a:ea typeface="Anton"/>
              <a:cs typeface="Anton"/>
              <a:sym typeface="Anton"/>
            </a:endParaRPr>
          </a:p>
        </p:txBody>
      </p:sp>
      <p:pic>
        <p:nvPicPr>
          <p:cNvPr id="385" name="Google Shape;385;p61"/>
          <p:cNvPicPr preferRelativeResize="0"/>
          <p:nvPr/>
        </p:nvPicPr>
        <p:blipFill rotWithShape="1">
          <a:blip r:embed="rId6">
            <a:alphaModFix/>
          </a:blip>
          <a:srcRect b="0" l="0" r="0" t="0"/>
          <a:stretch/>
        </p:blipFill>
        <p:spPr>
          <a:xfrm>
            <a:off x="8161050" y="141350"/>
            <a:ext cx="853025" cy="8530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62"/>
          <p:cNvSpPr txBox="1"/>
          <p:nvPr/>
        </p:nvSpPr>
        <p:spPr>
          <a:xfrm>
            <a:off x="975175" y="1467800"/>
            <a:ext cx="6918000" cy="20070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2000"/>
              <a:buFont typeface="Arial"/>
              <a:buNone/>
            </a:pPr>
            <a:r>
              <a:rPr b="1" lang="es" sz="1800">
                <a:solidFill>
                  <a:srgbClr val="3CEFAB"/>
                </a:solidFill>
                <a:latin typeface="Helvetica Neue"/>
                <a:ea typeface="Helvetica Neue"/>
                <a:cs typeface="Helvetica Neue"/>
                <a:sym typeface="Helvetica Neue"/>
              </a:rPr>
              <a:t>3-</a:t>
            </a:r>
            <a:r>
              <a:rPr lang="es" sz="1800">
                <a:latin typeface="Helvetica Neue Light"/>
                <a:ea typeface="Helvetica Neue Light"/>
                <a:cs typeface="Helvetica Neue Light"/>
                <a:sym typeface="Helvetica Neue Light"/>
              </a:rPr>
              <a:t> Entonces, hay que</a:t>
            </a:r>
            <a:r>
              <a:rPr b="1" i="1" lang="es" sz="1800">
                <a:latin typeface="Helvetica Neue"/>
                <a:ea typeface="Helvetica Neue"/>
                <a:cs typeface="Helvetica Neue"/>
                <a:sym typeface="Helvetica Neue"/>
              </a:rPr>
              <a:t> crear el usuario para administrar</a:t>
            </a:r>
            <a:r>
              <a:rPr lang="es" sz="1800">
                <a:latin typeface="Helvetica Neue Light"/>
                <a:ea typeface="Helvetica Neue Light"/>
                <a:cs typeface="Helvetica Neue Light"/>
                <a:sym typeface="Helvetica Neue Light"/>
              </a:rPr>
              <a:t>, lo que se llama un </a:t>
            </a:r>
            <a:r>
              <a:rPr b="1" i="1" lang="es" sz="1800">
                <a:latin typeface="Helvetica Neue"/>
                <a:ea typeface="Helvetica Neue"/>
                <a:cs typeface="Helvetica Neue"/>
                <a:sym typeface="Helvetica Neue"/>
              </a:rPr>
              <a:t>super usuario</a:t>
            </a:r>
            <a:r>
              <a:rPr lang="es" sz="1800">
                <a:latin typeface="Helvetica Neue Light"/>
                <a:ea typeface="Helvetica Neue Light"/>
                <a:cs typeface="Helvetica Neue Light"/>
                <a:sym typeface="Helvetica Neue Light"/>
              </a:rPr>
              <a:t>:</a:t>
            </a:r>
            <a:endParaRPr sz="1800">
              <a:latin typeface="Helvetica Neue Light"/>
              <a:ea typeface="Helvetica Neue Light"/>
              <a:cs typeface="Helvetica Neue Light"/>
              <a:sym typeface="Helvetica Neue Light"/>
            </a:endParaRPr>
          </a:p>
          <a:p>
            <a:pPr indent="457200" lvl="0" marL="0" marR="0" rtl="0" algn="ctr">
              <a:lnSpc>
                <a:spcPct val="150000"/>
              </a:lnSpc>
              <a:spcBef>
                <a:spcPts val="0"/>
              </a:spcBef>
              <a:spcAft>
                <a:spcPts val="0"/>
              </a:spcAft>
              <a:buClr>
                <a:srgbClr val="000000"/>
              </a:buClr>
              <a:buSzPts val="2000"/>
              <a:buFont typeface="Arial"/>
              <a:buNone/>
            </a:pPr>
            <a:r>
              <a:t/>
            </a:r>
            <a:endParaRPr sz="1800">
              <a:latin typeface="Helvetica Neue Light"/>
              <a:ea typeface="Helvetica Neue Light"/>
              <a:cs typeface="Helvetica Neue Light"/>
              <a:sym typeface="Helvetica Neue Light"/>
            </a:endParaRPr>
          </a:p>
          <a:p>
            <a:pPr indent="457200" lvl="0" marL="0" marR="0" rtl="0" algn="ctr">
              <a:lnSpc>
                <a:spcPct val="150000"/>
              </a:lnSpc>
              <a:spcBef>
                <a:spcPts val="0"/>
              </a:spcBef>
              <a:spcAft>
                <a:spcPts val="0"/>
              </a:spcAft>
              <a:buClr>
                <a:srgbClr val="000000"/>
              </a:buClr>
              <a:buSzPts val="2000"/>
              <a:buFont typeface="Arial"/>
              <a:buNone/>
            </a:pPr>
            <a:r>
              <a:t/>
            </a:r>
            <a:endParaRPr sz="1800">
              <a:latin typeface="Helvetica Neue Light"/>
              <a:ea typeface="Helvetica Neue Light"/>
              <a:cs typeface="Helvetica Neue Light"/>
              <a:sym typeface="Helvetica Neue Light"/>
            </a:endParaRPr>
          </a:p>
        </p:txBody>
      </p:sp>
      <p:pic>
        <p:nvPicPr>
          <p:cNvPr id="391" name="Google Shape;391;p62"/>
          <p:cNvPicPr preferRelativeResize="0"/>
          <p:nvPr/>
        </p:nvPicPr>
        <p:blipFill rotWithShape="1">
          <a:blip r:embed="rId3">
            <a:alphaModFix/>
          </a:blip>
          <a:srcRect b="0" l="0" r="0" t="0"/>
          <a:stretch/>
        </p:blipFill>
        <p:spPr>
          <a:xfrm>
            <a:off x="7828200" y="4733975"/>
            <a:ext cx="1186526" cy="330675"/>
          </a:xfrm>
          <a:prstGeom prst="rect">
            <a:avLst/>
          </a:prstGeom>
          <a:noFill/>
          <a:ln>
            <a:noFill/>
          </a:ln>
        </p:spPr>
      </p:pic>
      <p:sp>
        <p:nvSpPr>
          <p:cNvPr id="392" name="Google Shape;392;p62"/>
          <p:cNvSpPr txBox="1"/>
          <p:nvPr/>
        </p:nvSpPr>
        <p:spPr>
          <a:xfrm>
            <a:off x="2777975" y="2571750"/>
            <a:ext cx="3552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a:highlight>
                  <a:schemeClr val="accent6"/>
                </a:highlight>
              </a:rPr>
              <a:t>python manage.py createsuperuser</a:t>
            </a:r>
            <a:endParaRPr b="1">
              <a:highlight>
                <a:schemeClr val="accent6"/>
              </a:highlight>
            </a:endParaRPr>
          </a:p>
        </p:txBody>
      </p:sp>
      <p:pic>
        <p:nvPicPr>
          <p:cNvPr id="393" name="Google Shape;393;p62"/>
          <p:cNvPicPr preferRelativeResize="0"/>
          <p:nvPr/>
        </p:nvPicPr>
        <p:blipFill>
          <a:blip r:embed="rId4">
            <a:alphaModFix/>
          </a:blip>
          <a:stretch>
            <a:fillRect/>
          </a:stretch>
        </p:blipFill>
        <p:spPr>
          <a:xfrm>
            <a:off x="838200" y="3202750"/>
            <a:ext cx="7523400" cy="1140766"/>
          </a:xfrm>
          <a:prstGeom prst="rect">
            <a:avLst/>
          </a:prstGeom>
          <a:noFill/>
          <a:ln cap="flat" cmpd="sng" w="19050">
            <a:solidFill>
              <a:schemeClr val="dk2"/>
            </a:solidFill>
            <a:prstDash val="solid"/>
            <a:round/>
            <a:headEnd len="sm" w="sm" type="none"/>
            <a:tailEnd len="sm" w="sm" type="none"/>
          </a:ln>
        </p:spPr>
      </p:pic>
      <p:sp>
        <p:nvSpPr>
          <p:cNvPr id="394" name="Google Shape;394;p62"/>
          <p:cNvSpPr txBox="1"/>
          <p:nvPr/>
        </p:nvSpPr>
        <p:spPr>
          <a:xfrm>
            <a:off x="2187450" y="400800"/>
            <a:ext cx="51804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s" sz="3600">
                <a:latin typeface="Anton"/>
                <a:ea typeface="Anton"/>
                <a:cs typeface="Anton"/>
                <a:sym typeface="Anton"/>
              </a:rPr>
              <a:t>Dar de alta nuestro panel</a:t>
            </a:r>
            <a:endParaRPr b="0" i="1" sz="3600" u="none" cap="none" strike="noStrike">
              <a:solidFill>
                <a:srgbClr val="000000"/>
              </a:solidFill>
              <a:latin typeface="Anton"/>
              <a:ea typeface="Anton"/>
              <a:cs typeface="Anton"/>
              <a:sym typeface="Anton"/>
            </a:endParaRPr>
          </a:p>
        </p:txBody>
      </p:sp>
      <p:pic>
        <p:nvPicPr>
          <p:cNvPr id="395" name="Google Shape;395;p62"/>
          <p:cNvPicPr preferRelativeResize="0"/>
          <p:nvPr/>
        </p:nvPicPr>
        <p:blipFill rotWithShape="1">
          <a:blip r:embed="rId5">
            <a:alphaModFix/>
          </a:blip>
          <a:srcRect b="0" l="0" r="0" t="0"/>
          <a:stretch/>
        </p:blipFill>
        <p:spPr>
          <a:xfrm>
            <a:off x="8161050" y="141350"/>
            <a:ext cx="853025" cy="8530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sp>
        <p:nvSpPr>
          <p:cNvPr id="400" name="Google Shape;400;p63"/>
          <p:cNvSpPr txBox="1"/>
          <p:nvPr/>
        </p:nvSpPr>
        <p:spPr>
          <a:xfrm>
            <a:off x="1203775" y="1239200"/>
            <a:ext cx="6918000" cy="20070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2000"/>
              <a:buFont typeface="Arial"/>
              <a:buNone/>
            </a:pPr>
            <a:r>
              <a:rPr b="1" lang="es" sz="1800">
                <a:solidFill>
                  <a:srgbClr val="3CEFAB"/>
                </a:solidFill>
                <a:latin typeface="Helvetica Neue"/>
                <a:ea typeface="Helvetica Neue"/>
                <a:cs typeface="Helvetica Neue"/>
                <a:sym typeface="Helvetica Neue"/>
              </a:rPr>
              <a:t>4- </a:t>
            </a:r>
            <a:r>
              <a:rPr lang="es" sz="1800">
                <a:latin typeface="Helvetica Neue Light"/>
                <a:ea typeface="Helvetica Neue Light"/>
                <a:cs typeface="Helvetica Neue Light"/>
                <a:sym typeface="Helvetica Neue Light"/>
              </a:rPr>
              <a:t>Ingresamos a /admin/ y probamos el super usuario:</a:t>
            </a:r>
            <a:endParaRPr sz="1800">
              <a:latin typeface="Helvetica Neue Light"/>
              <a:ea typeface="Helvetica Neue Light"/>
              <a:cs typeface="Helvetica Neue Light"/>
              <a:sym typeface="Helvetica Neue Light"/>
            </a:endParaRPr>
          </a:p>
          <a:p>
            <a:pPr indent="457200" lvl="0" marL="0" marR="0" rtl="0" algn="ctr">
              <a:lnSpc>
                <a:spcPct val="150000"/>
              </a:lnSpc>
              <a:spcBef>
                <a:spcPts val="0"/>
              </a:spcBef>
              <a:spcAft>
                <a:spcPts val="0"/>
              </a:spcAft>
              <a:buClr>
                <a:srgbClr val="000000"/>
              </a:buClr>
              <a:buSzPts val="2000"/>
              <a:buFont typeface="Arial"/>
              <a:buNone/>
            </a:pPr>
            <a:r>
              <a:t/>
            </a:r>
            <a:endParaRPr sz="1800">
              <a:latin typeface="Helvetica Neue Light"/>
              <a:ea typeface="Helvetica Neue Light"/>
              <a:cs typeface="Helvetica Neue Light"/>
              <a:sym typeface="Helvetica Neue Light"/>
            </a:endParaRPr>
          </a:p>
          <a:p>
            <a:pPr indent="457200" lvl="0" marL="0" marR="0" rtl="0" algn="ctr">
              <a:lnSpc>
                <a:spcPct val="150000"/>
              </a:lnSpc>
              <a:spcBef>
                <a:spcPts val="0"/>
              </a:spcBef>
              <a:spcAft>
                <a:spcPts val="0"/>
              </a:spcAft>
              <a:buClr>
                <a:srgbClr val="000000"/>
              </a:buClr>
              <a:buSzPts val="2000"/>
              <a:buFont typeface="Arial"/>
              <a:buNone/>
            </a:pPr>
            <a:r>
              <a:t/>
            </a:r>
            <a:endParaRPr sz="1800">
              <a:latin typeface="Helvetica Neue Light"/>
              <a:ea typeface="Helvetica Neue Light"/>
              <a:cs typeface="Helvetica Neue Light"/>
              <a:sym typeface="Helvetica Neue Light"/>
            </a:endParaRPr>
          </a:p>
        </p:txBody>
      </p:sp>
      <p:pic>
        <p:nvPicPr>
          <p:cNvPr id="401" name="Google Shape;401;p63"/>
          <p:cNvPicPr preferRelativeResize="0"/>
          <p:nvPr/>
        </p:nvPicPr>
        <p:blipFill rotWithShape="1">
          <a:blip r:embed="rId3">
            <a:alphaModFix/>
          </a:blip>
          <a:srcRect b="0" l="0" r="0" t="0"/>
          <a:stretch/>
        </p:blipFill>
        <p:spPr>
          <a:xfrm>
            <a:off x="7828200" y="4733975"/>
            <a:ext cx="1186526" cy="330675"/>
          </a:xfrm>
          <a:prstGeom prst="rect">
            <a:avLst/>
          </a:prstGeom>
          <a:noFill/>
          <a:ln>
            <a:noFill/>
          </a:ln>
        </p:spPr>
      </p:pic>
      <p:pic>
        <p:nvPicPr>
          <p:cNvPr id="402" name="Google Shape;402;p63"/>
          <p:cNvPicPr preferRelativeResize="0"/>
          <p:nvPr/>
        </p:nvPicPr>
        <p:blipFill>
          <a:blip r:embed="rId4">
            <a:alphaModFix/>
          </a:blip>
          <a:stretch>
            <a:fillRect/>
          </a:stretch>
        </p:blipFill>
        <p:spPr>
          <a:xfrm>
            <a:off x="742719" y="2064525"/>
            <a:ext cx="3098700" cy="2092500"/>
          </a:xfrm>
          <a:prstGeom prst="rect">
            <a:avLst/>
          </a:prstGeom>
          <a:noFill/>
          <a:ln cap="flat" cmpd="sng" w="19050">
            <a:solidFill>
              <a:schemeClr val="dk2"/>
            </a:solidFill>
            <a:prstDash val="solid"/>
            <a:round/>
            <a:headEnd len="sm" w="sm" type="none"/>
            <a:tailEnd len="sm" w="sm" type="none"/>
          </a:ln>
        </p:spPr>
      </p:pic>
      <p:pic>
        <p:nvPicPr>
          <p:cNvPr id="403" name="Google Shape;403;p63"/>
          <p:cNvPicPr preferRelativeResize="0"/>
          <p:nvPr/>
        </p:nvPicPr>
        <p:blipFill>
          <a:blip r:embed="rId5">
            <a:alphaModFix/>
          </a:blip>
          <a:stretch>
            <a:fillRect/>
          </a:stretch>
        </p:blipFill>
        <p:spPr>
          <a:xfrm>
            <a:off x="4405653" y="1723800"/>
            <a:ext cx="3803549" cy="2959850"/>
          </a:xfrm>
          <a:prstGeom prst="rect">
            <a:avLst/>
          </a:prstGeom>
          <a:noFill/>
          <a:ln cap="flat" cmpd="sng" w="19050">
            <a:solidFill>
              <a:schemeClr val="dk2"/>
            </a:solidFill>
            <a:prstDash val="solid"/>
            <a:round/>
            <a:headEnd len="sm" w="sm" type="none"/>
            <a:tailEnd len="sm" w="sm" type="none"/>
          </a:ln>
        </p:spPr>
      </p:pic>
      <p:sp>
        <p:nvSpPr>
          <p:cNvPr id="404" name="Google Shape;404;p63"/>
          <p:cNvSpPr/>
          <p:nvPr/>
        </p:nvSpPr>
        <p:spPr>
          <a:xfrm>
            <a:off x="3986525" y="2763900"/>
            <a:ext cx="341100" cy="290100"/>
          </a:xfrm>
          <a:prstGeom prst="rightArrow">
            <a:avLst>
              <a:gd fmla="val 50000" name="adj1"/>
              <a:gd fmla="val 50000" name="adj2"/>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63"/>
          <p:cNvSpPr txBox="1"/>
          <p:nvPr/>
        </p:nvSpPr>
        <p:spPr>
          <a:xfrm>
            <a:off x="2187450" y="400800"/>
            <a:ext cx="51804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s" sz="3600">
                <a:latin typeface="Anton"/>
                <a:ea typeface="Anton"/>
                <a:cs typeface="Anton"/>
                <a:sym typeface="Anton"/>
              </a:rPr>
              <a:t>Dar de alta nuestro panel</a:t>
            </a:r>
            <a:endParaRPr b="0" i="1" sz="3600" u="none" cap="none" strike="noStrike">
              <a:solidFill>
                <a:srgbClr val="000000"/>
              </a:solidFill>
              <a:latin typeface="Anton"/>
              <a:ea typeface="Anton"/>
              <a:cs typeface="Anton"/>
              <a:sym typeface="Anton"/>
            </a:endParaRPr>
          </a:p>
        </p:txBody>
      </p:sp>
      <p:pic>
        <p:nvPicPr>
          <p:cNvPr id="406" name="Google Shape;406;p63"/>
          <p:cNvPicPr preferRelativeResize="0"/>
          <p:nvPr/>
        </p:nvPicPr>
        <p:blipFill rotWithShape="1">
          <a:blip r:embed="rId6">
            <a:alphaModFix/>
          </a:blip>
          <a:srcRect b="0" l="0" r="0" t="0"/>
          <a:stretch/>
        </p:blipFill>
        <p:spPr>
          <a:xfrm>
            <a:off x="8161050" y="141350"/>
            <a:ext cx="853025" cy="8530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sp>
        <p:nvSpPr>
          <p:cNvPr id="411" name="Google Shape;411;p64"/>
          <p:cNvSpPr txBox="1"/>
          <p:nvPr/>
        </p:nvSpPr>
        <p:spPr>
          <a:xfrm>
            <a:off x="1203775" y="1544000"/>
            <a:ext cx="6918000" cy="8430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2000"/>
              <a:buFont typeface="Arial"/>
              <a:buNone/>
            </a:pPr>
            <a:r>
              <a:rPr lang="es" sz="1800">
                <a:latin typeface="Helvetica Neue Light"/>
                <a:ea typeface="Helvetica Neue Light"/>
                <a:cs typeface="Helvetica Neue Light"/>
                <a:sym typeface="Helvetica Neue Light"/>
              </a:rPr>
              <a:t>¡Increible, ya tenemos acceso a nuestro panel de administración y a todas las clases del modelo de nuestra web!</a:t>
            </a:r>
            <a:endParaRPr sz="1800">
              <a:latin typeface="Helvetica Neue Light"/>
              <a:ea typeface="Helvetica Neue Light"/>
              <a:cs typeface="Helvetica Neue Light"/>
              <a:sym typeface="Helvetica Neue Light"/>
            </a:endParaRPr>
          </a:p>
        </p:txBody>
      </p:sp>
      <p:pic>
        <p:nvPicPr>
          <p:cNvPr id="412" name="Google Shape;412;p64"/>
          <p:cNvPicPr preferRelativeResize="0"/>
          <p:nvPr/>
        </p:nvPicPr>
        <p:blipFill rotWithShape="1">
          <a:blip r:embed="rId3">
            <a:alphaModFix/>
          </a:blip>
          <a:srcRect b="0" l="0" r="0" t="0"/>
          <a:stretch/>
        </p:blipFill>
        <p:spPr>
          <a:xfrm>
            <a:off x="7828200" y="4733975"/>
            <a:ext cx="1186526" cy="330675"/>
          </a:xfrm>
          <a:prstGeom prst="rect">
            <a:avLst/>
          </a:prstGeom>
          <a:noFill/>
          <a:ln>
            <a:noFill/>
          </a:ln>
        </p:spPr>
      </p:pic>
      <p:sp>
        <p:nvSpPr>
          <p:cNvPr id="413" name="Google Shape;413;p64"/>
          <p:cNvSpPr txBox="1"/>
          <p:nvPr/>
        </p:nvSpPr>
        <p:spPr>
          <a:xfrm>
            <a:off x="2187450" y="400800"/>
            <a:ext cx="47691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s" sz="3600">
                <a:latin typeface="Anton"/>
                <a:ea typeface="Anton"/>
                <a:cs typeface="Anton"/>
                <a:sym typeface="Anton"/>
              </a:rPr>
              <a:t>Panel de administración</a:t>
            </a:r>
            <a:endParaRPr b="0" i="1" sz="3600" u="none" cap="none" strike="noStrike">
              <a:solidFill>
                <a:srgbClr val="000000"/>
              </a:solidFill>
              <a:latin typeface="Anton"/>
              <a:ea typeface="Anton"/>
              <a:cs typeface="Anton"/>
              <a:sym typeface="Anton"/>
            </a:endParaRPr>
          </a:p>
        </p:txBody>
      </p:sp>
      <p:sp>
        <p:nvSpPr>
          <p:cNvPr id="414" name="Google Shape;414;p64"/>
          <p:cNvSpPr txBox="1"/>
          <p:nvPr/>
        </p:nvSpPr>
        <p:spPr>
          <a:xfrm>
            <a:off x="512100" y="3733800"/>
            <a:ext cx="8161500" cy="8772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b="1" lang="es" sz="1800">
                <a:solidFill>
                  <a:srgbClr val="3CEFAB"/>
                </a:solidFill>
                <a:latin typeface="Helvetica Neue"/>
                <a:ea typeface="Helvetica Neue"/>
                <a:cs typeface="Helvetica Neue"/>
                <a:sym typeface="Helvetica Neue"/>
              </a:rPr>
              <a:t>5-</a:t>
            </a:r>
            <a:r>
              <a:rPr lang="es" sz="1800">
                <a:solidFill>
                  <a:schemeClr val="dk1"/>
                </a:solidFill>
                <a:latin typeface="Helvetica Neue Light"/>
                <a:ea typeface="Helvetica Neue Light"/>
                <a:cs typeface="Helvetica Neue Light"/>
                <a:sym typeface="Helvetica Neue Light"/>
              </a:rPr>
              <a:t> Obviamente, seguramente no solo habrá un super usuario, sino también otros usuarios con menos permisos, podemos crear algunos muy simplemente.</a:t>
            </a:r>
            <a:endParaRPr/>
          </a:p>
        </p:txBody>
      </p:sp>
      <p:pic>
        <p:nvPicPr>
          <p:cNvPr id="415" name="Google Shape;415;p64"/>
          <p:cNvPicPr preferRelativeResize="0"/>
          <p:nvPr/>
        </p:nvPicPr>
        <p:blipFill>
          <a:blip r:embed="rId4">
            <a:alphaModFix/>
          </a:blip>
          <a:stretch>
            <a:fillRect/>
          </a:stretch>
        </p:blipFill>
        <p:spPr>
          <a:xfrm>
            <a:off x="4027100" y="2427400"/>
            <a:ext cx="1089800" cy="10898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p65"/>
          <p:cNvSpPr txBox="1"/>
          <p:nvPr/>
        </p:nvSpPr>
        <p:spPr>
          <a:xfrm>
            <a:off x="517975" y="1239200"/>
            <a:ext cx="6918000" cy="20070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2000"/>
              <a:buFont typeface="Arial"/>
              <a:buNone/>
            </a:pPr>
            <a:r>
              <a:t/>
            </a:r>
            <a:endParaRPr sz="1800">
              <a:latin typeface="Helvetica Neue Light"/>
              <a:ea typeface="Helvetica Neue Light"/>
              <a:cs typeface="Helvetica Neue Light"/>
              <a:sym typeface="Helvetica Neue Light"/>
            </a:endParaRPr>
          </a:p>
          <a:p>
            <a:pPr indent="457200" lvl="0" marL="0" marR="0" rtl="0" algn="ctr">
              <a:lnSpc>
                <a:spcPct val="150000"/>
              </a:lnSpc>
              <a:spcBef>
                <a:spcPts val="0"/>
              </a:spcBef>
              <a:spcAft>
                <a:spcPts val="0"/>
              </a:spcAft>
              <a:buClr>
                <a:srgbClr val="000000"/>
              </a:buClr>
              <a:buSzPts val="2000"/>
              <a:buFont typeface="Arial"/>
              <a:buNone/>
            </a:pPr>
            <a:r>
              <a:t/>
            </a:r>
            <a:endParaRPr sz="1800">
              <a:latin typeface="Helvetica Neue Light"/>
              <a:ea typeface="Helvetica Neue Light"/>
              <a:cs typeface="Helvetica Neue Light"/>
              <a:sym typeface="Helvetica Neue Light"/>
            </a:endParaRPr>
          </a:p>
          <a:p>
            <a:pPr indent="457200" lvl="0" marL="0" marR="0" rtl="0" algn="ctr">
              <a:lnSpc>
                <a:spcPct val="150000"/>
              </a:lnSpc>
              <a:spcBef>
                <a:spcPts val="0"/>
              </a:spcBef>
              <a:spcAft>
                <a:spcPts val="0"/>
              </a:spcAft>
              <a:buClr>
                <a:srgbClr val="000000"/>
              </a:buClr>
              <a:buSzPts val="2000"/>
              <a:buFont typeface="Arial"/>
              <a:buNone/>
            </a:pPr>
            <a:r>
              <a:t/>
            </a:r>
            <a:endParaRPr sz="1800">
              <a:latin typeface="Helvetica Neue Light"/>
              <a:ea typeface="Helvetica Neue Light"/>
              <a:cs typeface="Helvetica Neue Light"/>
              <a:sym typeface="Helvetica Neue Light"/>
            </a:endParaRPr>
          </a:p>
        </p:txBody>
      </p:sp>
      <p:pic>
        <p:nvPicPr>
          <p:cNvPr id="421" name="Google Shape;421;p65"/>
          <p:cNvPicPr preferRelativeResize="0"/>
          <p:nvPr/>
        </p:nvPicPr>
        <p:blipFill rotWithShape="1">
          <a:blip r:embed="rId3">
            <a:alphaModFix/>
          </a:blip>
          <a:srcRect b="0" l="0" r="0" t="0"/>
          <a:stretch/>
        </p:blipFill>
        <p:spPr>
          <a:xfrm>
            <a:off x="7828200" y="4733975"/>
            <a:ext cx="1186526" cy="330675"/>
          </a:xfrm>
          <a:prstGeom prst="rect">
            <a:avLst/>
          </a:prstGeom>
          <a:noFill/>
          <a:ln>
            <a:noFill/>
          </a:ln>
        </p:spPr>
      </p:pic>
      <p:sp>
        <p:nvSpPr>
          <p:cNvPr id="422" name="Google Shape;422;p65"/>
          <p:cNvSpPr txBox="1"/>
          <p:nvPr/>
        </p:nvSpPr>
        <p:spPr>
          <a:xfrm>
            <a:off x="2187450" y="400800"/>
            <a:ext cx="47691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s" sz="3600">
                <a:latin typeface="Anton"/>
                <a:ea typeface="Anton"/>
                <a:cs typeface="Anton"/>
                <a:sym typeface="Anton"/>
              </a:rPr>
              <a:t>Creación de usuarios</a:t>
            </a:r>
            <a:endParaRPr b="0" i="1" sz="3600" u="none" cap="none" strike="noStrike">
              <a:solidFill>
                <a:srgbClr val="000000"/>
              </a:solidFill>
              <a:latin typeface="Anton"/>
              <a:ea typeface="Anton"/>
              <a:cs typeface="Anton"/>
              <a:sym typeface="Anton"/>
            </a:endParaRPr>
          </a:p>
        </p:txBody>
      </p:sp>
      <p:pic>
        <p:nvPicPr>
          <p:cNvPr id="423" name="Google Shape;423;p65"/>
          <p:cNvPicPr preferRelativeResize="0"/>
          <p:nvPr/>
        </p:nvPicPr>
        <p:blipFill>
          <a:blip r:embed="rId4">
            <a:alphaModFix/>
          </a:blip>
          <a:stretch>
            <a:fillRect/>
          </a:stretch>
        </p:blipFill>
        <p:spPr>
          <a:xfrm>
            <a:off x="580525" y="1389900"/>
            <a:ext cx="8029575" cy="762000"/>
          </a:xfrm>
          <a:prstGeom prst="rect">
            <a:avLst/>
          </a:prstGeom>
          <a:noFill/>
          <a:ln cap="flat" cmpd="sng" w="19050">
            <a:solidFill>
              <a:schemeClr val="dk2"/>
            </a:solidFill>
            <a:prstDash val="solid"/>
            <a:round/>
            <a:headEnd len="sm" w="sm" type="none"/>
            <a:tailEnd len="sm" w="sm" type="none"/>
          </a:ln>
        </p:spPr>
      </p:pic>
      <p:pic>
        <p:nvPicPr>
          <p:cNvPr id="424" name="Google Shape;424;p65"/>
          <p:cNvPicPr preferRelativeResize="0"/>
          <p:nvPr/>
        </p:nvPicPr>
        <p:blipFill>
          <a:blip r:embed="rId5">
            <a:alphaModFix/>
          </a:blip>
          <a:stretch>
            <a:fillRect/>
          </a:stretch>
        </p:blipFill>
        <p:spPr>
          <a:xfrm>
            <a:off x="1533525" y="2303850"/>
            <a:ext cx="6403101" cy="2430124"/>
          </a:xfrm>
          <a:prstGeom prst="rect">
            <a:avLst/>
          </a:prstGeom>
          <a:noFill/>
          <a:ln cap="flat" cmpd="sng" w="19050">
            <a:solidFill>
              <a:schemeClr val="dk2"/>
            </a:solidFill>
            <a:prstDash val="solid"/>
            <a:round/>
            <a:headEnd len="sm" w="sm" type="none"/>
            <a:tailEnd len="sm" w="sm" type="none"/>
          </a:ln>
        </p:spPr>
      </p:pic>
      <p:sp>
        <p:nvSpPr>
          <p:cNvPr id="425" name="Google Shape;425;p65"/>
          <p:cNvSpPr/>
          <p:nvPr/>
        </p:nvSpPr>
        <p:spPr>
          <a:xfrm>
            <a:off x="6050425" y="1534100"/>
            <a:ext cx="696300" cy="250500"/>
          </a:xfrm>
          <a:prstGeom prst="rect">
            <a:avLst/>
          </a:prstGeom>
          <a:noFill/>
          <a:ln cap="flat" cmpd="sng" w="2857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65"/>
          <p:cNvSpPr/>
          <p:nvPr/>
        </p:nvSpPr>
        <p:spPr>
          <a:xfrm>
            <a:off x="7485375" y="4403375"/>
            <a:ext cx="451200" cy="330600"/>
          </a:xfrm>
          <a:prstGeom prst="rect">
            <a:avLst/>
          </a:prstGeom>
          <a:noFill/>
          <a:ln cap="flat" cmpd="sng" w="2857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27" name="Google Shape;427;p65"/>
          <p:cNvPicPr preferRelativeResize="0"/>
          <p:nvPr/>
        </p:nvPicPr>
        <p:blipFill rotWithShape="1">
          <a:blip r:embed="rId6">
            <a:alphaModFix/>
          </a:blip>
          <a:srcRect b="0" l="0" r="0" t="0"/>
          <a:stretch/>
        </p:blipFill>
        <p:spPr>
          <a:xfrm>
            <a:off x="8161050" y="141350"/>
            <a:ext cx="853025" cy="85302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p66"/>
          <p:cNvSpPr txBox="1"/>
          <p:nvPr/>
        </p:nvSpPr>
        <p:spPr>
          <a:xfrm>
            <a:off x="594175" y="1239200"/>
            <a:ext cx="4769100" cy="403800"/>
          </a:xfrm>
          <a:prstGeom prst="rect">
            <a:avLst/>
          </a:prstGeom>
          <a:no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2000"/>
              <a:buFont typeface="Arial"/>
              <a:buNone/>
            </a:pPr>
            <a:r>
              <a:rPr lang="es" sz="1800">
                <a:latin typeface="Helvetica Neue Light"/>
                <a:ea typeface="Helvetica Neue Light"/>
                <a:cs typeface="Helvetica Neue Light"/>
                <a:sym typeface="Helvetica Neue Light"/>
              </a:rPr>
              <a:t>Pueden llenar otros campos no obligatorios:</a:t>
            </a:r>
            <a:endParaRPr sz="1800">
              <a:latin typeface="Helvetica Neue Light"/>
              <a:ea typeface="Helvetica Neue Light"/>
              <a:cs typeface="Helvetica Neue Light"/>
              <a:sym typeface="Helvetica Neue Light"/>
            </a:endParaRPr>
          </a:p>
          <a:p>
            <a:pPr indent="457200" lvl="0" marL="0" marR="0" rtl="0" algn="ctr">
              <a:lnSpc>
                <a:spcPct val="150000"/>
              </a:lnSpc>
              <a:spcBef>
                <a:spcPts val="0"/>
              </a:spcBef>
              <a:spcAft>
                <a:spcPts val="0"/>
              </a:spcAft>
              <a:buClr>
                <a:srgbClr val="000000"/>
              </a:buClr>
              <a:buSzPts val="2000"/>
              <a:buFont typeface="Arial"/>
              <a:buNone/>
            </a:pPr>
            <a:r>
              <a:t/>
            </a:r>
            <a:endParaRPr sz="1800">
              <a:latin typeface="Helvetica Neue Light"/>
              <a:ea typeface="Helvetica Neue Light"/>
              <a:cs typeface="Helvetica Neue Light"/>
              <a:sym typeface="Helvetica Neue Light"/>
            </a:endParaRPr>
          </a:p>
          <a:p>
            <a:pPr indent="457200" lvl="0" marL="0" marR="0" rtl="0" algn="ctr">
              <a:lnSpc>
                <a:spcPct val="150000"/>
              </a:lnSpc>
              <a:spcBef>
                <a:spcPts val="0"/>
              </a:spcBef>
              <a:spcAft>
                <a:spcPts val="0"/>
              </a:spcAft>
              <a:buClr>
                <a:srgbClr val="000000"/>
              </a:buClr>
              <a:buSzPts val="2000"/>
              <a:buFont typeface="Arial"/>
              <a:buNone/>
            </a:pPr>
            <a:r>
              <a:t/>
            </a:r>
            <a:endParaRPr sz="1800">
              <a:latin typeface="Helvetica Neue Light"/>
              <a:ea typeface="Helvetica Neue Light"/>
              <a:cs typeface="Helvetica Neue Light"/>
              <a:sym typeface="Helvetica Neue Light"/>
            </a:endParaRPr>
          </a:p>
          <a:p>
            <a:pPr indent="457200" lvl="0" marL="0" marR="0" rtl="0" algn="ctr">
              <a:lnSpc>
                <a:spcPct val="150000"/>
              </a:lnSpc>
              <a:spcBef>
                <a:spcPts val="0"/>
              </a:spcBef>
              <a:spcAft>
                <a:spcPts val="0"/>
              </a:spcAft>
              <a:buClr>
                <a:srgbClr val="000000"/>
              </a:buClr>
              <a:buSzPts val="2000"/>
              <a:buFont typeface="Arial"/>
              <a:buNone/>
            </a:pPr>
            <a:r>
              <a:t/>
            </a:r>
            <a:endParaRPr sz="1800">
              <a:latin typeface="Helvetica Neue Light"/>
              <a:ea typeface="Helvetica Neue Light"/>
              <a:cs typeface="Helvetica Neue Light"/>
              <a:sym typeface="Helvetica Neue Light"/>
            </a:endParaRPr>
          </a:p>
          <a:p>
            <a:pPr indent="457200" lvl="0" marL="0" marR="0" rtl="0" algn="ctr">
              <a:lnSpc>
                <a:spcPct val="150000"/>
              </a:lnSpc>
              <a:spcBef>
                <a:spcPts val="0"/>
              </a:spcBef>
              <a:spcAft>
                <a:spcPts val="0"/>
              </a:spcAft>
              <a:buClr>
                <a:srgbClr val="000000"/>
              </a:buClr>
              <a:buSzPts val="2000"/>
              <a:buFont typeface="Arial"/>
              <a:buNone/>
            </a:pPr>
            <a:r>
              <a:t/>
            </a:r>
            <a:endParaRPr sz="1800">
              <a:latin typeface="Helvetica Neue Light"/>
              <a:ea typeface="Helvetica Neue Light"/>
              <a:cs typeface="Helvetica Neue Light"/>
              <a:sym typeface="Helvetica Neue Light"/>
            </a:endParaRPr>
          </a:p>
          <a:p>
            <a:pPr indent="457200" lvl="0" marL="0" marR="0" rtl="0" algn="ctr">
              <a:lnSpc>
                <a:spcPct val="150000"/>
              </a:lnSpc>
              <a:spcBef>
                <a:spcPts val="0"/>
              </a:spcBef>
              <a:spcAft>
                <a:spcPts val="0"/>
              </a:spcAft>
              <a:buClr>
                <a:srgbClr val="000000"/>
              </a:buClr>
              <a:buSzPts val="2000"/>
              <a:buFont typeface="Arial"/>
              <a:buNone/>
            </a:pPr>
            <a:r>
              <a:t/>
            </a:r>
            <a:endParaRPr sz="1800">
              <a:latin typeface="Helvetica Neue Light"/>
              <a:ea typeface="Helvetica Neue Light"/>
              <a:cs typeface="Helvetica Neue Light"/>
              <a:sym typeface="Helvetica Neue Light"/>
            </a:endParaRPr>
          </a:p>
          <a:p>
            <a:pPr indent="457200" lvl="0" marL="0" marR="0" rtl="0" algn="ctr">
              <a:lnSpc>
                <a:spcPct val="150000"/>
              </a:lnSpc>
              <a:spcBef>
                <a:spcPts val="0"/>
              </a:spcBef>
              <a:spcAft>
                <a:spcPts val="0"/>
              </a:spcAft>
              <a:buClr>
                <a:srgbClr val="000000"/>
              </a:buClr>
              <a:buSzPts val="2000"/>
              <a:buFont typeface="Arial"/>
              <a:buNone/>
            </a:pPr>
            <a:r>
              <a:t/>
            </a:r>
            <a:endParaRPr sz="1800">
              <a:latin typeface="Helvetica Neue Light"/>
              <a:ea typeface="Helvetica Neue Light"/>
              <a:cs typeface="Helvetica Neue Light"/>
              <a:sym typeface="Helvetica Neue Light"/>
            </a:endParaRPr>
          </a:p>
        </p:txBody>
      </p:sp>
      <p:pic>
        <p:nvPicPr>
          <p:cNvPr id="433" name="Google Shape;433;p66"/>
          <p:cNvPicPr preferRelativeResize="0"/>
          <p:nvPr/>
        </p:nvPicPr>
        <p:blipFill rotWithShape="1">
          <a:blip r:embed="rId3">
            <a:alphaModFix/>
          </a:blip>
          <a:srcRect b="0" l="0" r="0" t="0"/>
          <a:stretch/>
        </p:blipFill>
        <p:spPr>
          <a:xfrm>
            <a:off x="7828200" y="4733975"/>
            <a:ext cx="1186526" cy="330675"/>
          </a:xfrm>
          <a:prstGeom prst="rect">
            <a:avLst/>
          </a:prstGeom>
          <a:noFill/>
          <a:ln>
            <a:noFill/>
          </a:ln>
        </p:spPr>
      </p:pic>
      <p:pic>
        <p:nvPicPr>
          <p:cNvPr id="434" name="Google Shape;434;p66"/>
          <p:cNvPicPr preferRelativeResize="0"/>
          <p:nvPr/>
        </p:nvPicPr>
        <p:blipFill>
          <a:blip r:embed="rId4">
            <a:alphaModFix/>
          </a:blip>
          <a:stretch>
            <a:fillRect/>
          </a:stretch>
        </p:blipFill>
        <p:spPr>
          <a:xfrm>
            <a:off x="1106525" y="1761500"/>
            <a:ext cx="3591000" cy="2007000"/>
          </a:xfrm>
          <a:prstGeom prst="rect">
            <a:avLst/>
          </a:prstGeom>
          <a:noFill/>
          <a:ln cap="flat" cmpd="sng" w="19050">
            <a:solidFill>
              <a:schemeClr val="dk2"/>
            </a:solidFill>
            <a:prstDash val="solid"/>
            <a:round/>
            <a:headEnd len="sm" w="sm" type="none"/>
            <a:tailEnd len="sm" w="sm" type="none"/>
          </a:ln>
        </p:spPr>
      </p:pic>
      <p:pic>
        <p:nvPicPr>
          <p:cNvPr id="435" name="Google Shape;435;p66"/>
          <p:cNvPicPr preferRelativeResize="0"/>
          <p:nvPr/>
        </p:nvPicPr>
        <p:blipFill>
          <a:blip r:embed="rId5">
            <a:alphaModFix/>
          </a:blip>
          <a:stretch>
            <a:fillRect/>
          </a:stretch>
        </p:blipFill>
        <p:spPr>
          <a:xfrm>
            <a:off x="5258750" y="1389912"/>
            <a:ext cx="3146874" cy="3259264"/>
          </a:xfrm>
          <a:prstGeom prst="rect">
            <a:avLst/>
          </a:prstGeom>
          <a:noFill/>
          <a:ln cap="flat" cmpd="sng" w="19050">
            <a:solidFill>
              <a:schemeClr val="dk2"/>
            </a:solidFill>
            <a:prstDash val="solid"/>
            <a:round/>
            <a:headEnd len="sm" w="sm" type="none"/>
            <a:tailEnd len="sm" w="sm" type="none"/>
          </a:ln>
        </p:spPr>
      </p:pic>
      <p:sp>
        <p:nvSpPr>
          <p:cNvPr id="436" name="Google Shape;436;p66"/>
          <p:cNvSpPr txBox="1"/>
          <p:nvPr/>
        </p:nvSpPr>
        <p:spPr>
          <a:xfrm>
            <a:off x="2187450" y="400800"/>
            <a:ext cx="47691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s" sz="3600">
                <a:latin typeface="Anton"/>
                <a:ea typeface="Anton"/>
                <a:cs typeface="Anton"/>
                <a:sym typeface="Anton"/>
              </a:rPr>
              <a:t>Creación de usuarios</a:t>
            </a:r>
            <a:endParaRPr b="0" i="1" sz="3600" u="none" cap="none" strike="noStrike">
              <a:solidFill>
                <a:srgbClr val="000000"/>
              </a:solidFill>
              <a:latin typeface="Anton"/>
              <a:ea typeface="Anton"/>
              <a:cs typeface="Anton"/>
              <a:sym typeface="Anton"/>
            </a:endParaRPr>
          </a:p>
        </p:txBody>
      </p:sp>
      <p:sp>
        <p:nvSpPr>
          <p:cNvPr id="437" name="Google Shape;437;p66"/>
          <p:cNvSpPr txBox="1"/>
          <p:nvPr/>
        </p:nvSpPr>
        <p:spPr>
          <a:xfrm>
            <a:off x="724525" y="3846625"/>
            <a:ext cx="4356600" cy="780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2000"/>
              <a:buFont typeface="Arial"/>
              <a:buNone/>
            </a:pPr>
            <a:r>
              <a:rPr lang="es" sz="1800">
                <a:solidFill>
                  <a:schemeClr val="dk1"/>
                </a:solidFill>
                <a:latin typeface="Helvetica Neue Light"/>
                <a:ea typeface="Helvetica Neue Light"/>
                <a:cs typeface="Helvetica Neue Light"/>
                <a:sym typeface="Helvetica Neue Light"/>
              </a:rPr>
              <a:t>Y establecer permisos que tendrá</a:t>
            </a:r>
            <a:endParaRPr sz="1800">
              <a:solidFill>
                <a:schemeClr val="dk1"/>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Clr>
                <a:schemeClr val="dk1"/>
              </a:buClr>
              <a:buSzPts val="2000"/>
              <a:buFont typeface="Arial"/>
              <a:buNone/>
            </a:pPr>
            <a:r>
              <a:rPr lang="es" sz="1800">
                <a:solidFill>
                  <a:schemeClr val="dk1"/>
                </a:solidFill>
                <a:latin typeface="Helvetica Neue Light"/>
                <a:ea typeface="Helvetica Neue Light"/>
                <a:cs typeface="Helvetica Neue Light"/>
                <a:sym typeface="Helvetica Neue Light"/>
              </a:rPr>
              <a:t>este usuario (por ahora no nos interesa):</a:t>
            </a:r>
            <a:endParaRPr/>
          </a:p>
        </p:txBody>
      </p:sp>
      <p:pic>
        <p:nvPicPr>
          <p:cNvPr id="438" name="Google Shape;438;p66"/>
          <p:cNvPicPr preferRelativeResize="0"/>
          <p:nvPr/>
        </p:nvPicPr>
        <p:blipFill rotWithShape="1">
          <a:blip r:embed="rId6">
            <a:alphaModFix/>
          </a:blip>
          <a:srcRect b="0" l="0" r="0" t="0"/>
          <a:stretch/>
        </p:blipFill>
        <p:spPr>
          <a:xfrm>
            <a:off x="8161050" y="141350"/>
            <a:ext cx="853025" cy="8530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EFAB"/>
        </a:solidFill>
      </p:bgPr>
    </p:bg>
    <p:spTree>
      <p:nvGrpSpPr>
        <p:cNvPr id="158" name="Shape 158"/>
        <p:cNvGrpSpPr/>
        <p:nvPr/>
      </p:nvGrpSpPr>
      <p:grpSpPr>
        <a:xfrm>
          <a:off x="0" y="0"/>
          <a:ext cx="0" cy="0"/>
          <a:chOff x="0" y="0"/>
          <a:chExt cx="0" cy="0"/>
        </a:xfrm>
      </p:grpSpPr>
      <p:sp>
        <p:nvSpPr>
          <p:cNvPr id="159" name="Google Shape;159;p40"/>
          <p:cNvSpPr txBox="1"/>
          <p:nvPr/>
        </p:nvSpPr>
        <p:spPr>
          <a:xfrm>
            <a:off x="3979775" y="1134750"/>
            <a:ext cx="4624800" cy="2874000"/>
          </a:xfrm>
          <a:prstGeom prst="rect">
            <a:avLst/>
          </a:prstGeom>
          <a:noFill/>
          <a:ln>
            <a:noFill/>
          </a:ln>
        </p:spPr>
        <p:txBody>
          <a:bodyPr anchorCtr="0" anchor="ctr" bIns="91425" lIns="91425" spcFirstLastPara="1" rIns="91425" wrap="square" tIns="91425">
            <a:noAutofit/>
          </a:bodyPr>
          <a:lstStyle/>
          <a:p>
            <a:pPr indent="-342900" lvl="0" marL="457200" marR="0" rtl="0" algn="l">
              <a:lnSpc>
                <a:spcPct val="115000"/>
              </a:lnSpc>
              <a:spcBef>
                <a:spcPts val="0"/>
              </a:spcBef>
              <a:spcAft>
                <a:spcPts val="0"/>
              </a:spcAft>
              <a:buClr>
                <a:srgbClr val="000000"/>
              </a:buClr>
              <a:buSzPts val="1800"/>
              <a:buFont typeface="Arial"/>
              <a:buChar char="●"/>
            </a:pPr>
            <a:r>
              <a:rPr lang="es" sz="1800">
                <a:latin typeface="Helvetica Neue Light"/>
                <a:ea typeface="Helvetica Neue Light"/>
                <a:cs typeface="Helvetica Neue Light"/>
                <a:sym typeface="Helvetica Neue Light"/>
              </a:rPr>
              <a:t>Heredar Templates </a:t>
            </a:r>
            <a:r>
              <a:rPr b="0" i="0" lang="es" sz="1800" u="none" cap="none" strike="noStrike">
                <a:solidFill>
                  <a:srgbClr val="000000"/>
                </a:solidFill>
                <a:latin typeface="Helvetica Neue Light"/>
                <a:ea typeface="Helvetica Neue Light"/>
                <a:cs typeface="Helvetica Neue Light"/>
                <a:sym typeface="Helvetica Neue Light"/>
              </a:rPr>
              <a:t> </a:t>
            </a:r>
            <a:endParaRPr b="0" i="0" sz="1800" u="none" cap="none" strike="noStrike">
              <a:solidFill>
                <a:srgbClr val="000000"/>
              </a:solidFill>
              <a:latin typeface="Helvetica Neue Light"/>
              <a:ea typeface="Helvetica Neue Light"/>
              <a:cs typeface="Helvetica Neue Light"/>
              <a:sym typeface="Helvetica Neue Light"/>
            </a:endParaRPr>
          </a:p>
          <a:p>
            <a:pPr indent="-342900" lvl="0" marL="457200" marR="0" rtl="0" algn="l">
              <a:lnSpc>
                <a:spcPct val="115000"/>
              </a:lnSpc>
              <a:spcBef>
                <a:spcPts val="1000"/>
              </a:spcBef>
              <a:spcAft>
                <a:spcPts val="0"/>
              </a:spcAft>
              <a:buClr>
                <a:srgbClr val="000000"/>
              </a:buClr>
              <a:buSzPts val="1800"/>
              <a:buFont typeface="Arial"/>
              <a:buChar char="●"/>
            </a:pPr>
            <a:r>
              <a:rPr lang="es" sz="1800">
                <a:latin typeface="Helvetica Neue Light"/>
                <a:ea typeface="Helvetica Neue Light"/>
                <a:cs typeface="Helvetica Neue Light"/>
                <a:sym typeface="Helvetica Neue Light"/>
              </a:rPr>
              <a:t>Procesar contextos</a:t>
            </a:r>
            <a:endParaRPr b="0" i="0" sz="1800" u="none" cap="none" strike="noStrike">
              <a:solidFill>
                <a:srgbClr val="000000"/>
              </a:solidFill>
              <a:latin typeface="Helvetica Neue Light"/>
              <a:ea typeface="Helvetica Neue Light"/>
              <a:cs typeface="Helvetica Neue Light"/>
              <a:sym typeface="Helvetica Neue Light"/>
            </a:endParaRPr>
          </a:p>
          <a:p>
            <a:pPr indent="-342900" lvl="0" marL="457200" marR="0" rtl="0" algn="l">
              <a:lnSpc>
                <a:spcPct val="115000"/>
              </a:lnSpc>
              <a:spcBef>
                <a:spcPts val="1000"/>
              </a:spcBef>
              <a:spcAft>
                <a:spcPts val="0"/>
              </a:spcAft>
              <a:buClr>
                <a:srgbClr val="000000"/>
              </a:buClr>
              <a:buSzPts val="1800"/>
              <a:buFont typeface="Arial"/>
              <a:buChar char="●"/>
            </a:pPr>
            <a:r>
              <a:rPr lang="es" sz="1800">
                <a:latin typeface="Helvetica Neue Light"/>
                <a:ea typeface="Helvetica Neue Light"/>
                <a:cs typeface="Helvetica Neue Light"/>
                <a:sym typeface="Helvetica Neue Light"/>
              </a:rPr>
              <a:t>Empezar a administrar</a:t>
            </a:r>
            <a:endParaRPr b="0" i="0" sz="1800" u="none" cap="none" strike="noStrike">
              <a:solidFill>
                <a:srgbClr val="000000"/>
              </a:solidFill>
              <a:latin typeface="Helvetica Neue Light"/>
              <a:ea typeface="Helvetica Neue Light"/>
              <a:cs typeface="Helvetica Neue Light"/>
              <a:sym typeface="Helvetica Neue Light"/>
            </a:endParaRPr>
          </a:p>
        </p:txBody>
      </p:sp>
      <p:pic>
        <p:nvPicPr>
          <p:cNvPr id="160" name="Google Shape;160;p40"/>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161" name="Google Shape;161;p40"/>
          <p:cNvSpPr txBox="1"/>
          <p:nvPr/>
        </p:nvSpPr>
        <p:spPr>
          <a:xfrm>
            <a:off x="373850" y="2656900"/>
            <a:ext cx="3632700" cy="9891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3000"/>
              <a:buFont typeface="Arial"/>
              <a:buNone/>
            </a:pPr>
            <a:r>
              <a:rPr b="0" i="1" lang="es" sz="3000" u="none" cap="none" strike="noStrike">
                <a:solidFill>
                  <a:srgbClr val="000000"/>
                </a:solidFill>
                <a:latin typeface="Anton"/>
                <a:ea typeface="Anton"/>
                <a:cs typeface="Anton"/>
                <a:sym typeface="Anton"/>
              </a:rPr>
              <a:t>OBJETIVOS DE LA CLASE</a:t>
            </a:r>
            <a:endParaRPr b="0" i="1" sz="3000" u="none" cap="none" strike="noStrike">
              <a:solidFill>
                <a:srgbClr val="000000"/>
              </a:solidFill>
              <a:latin typeface="Anton"/>
              <a:ea typeface="Anton"/>
              <a:cs typeface="Anton"/>
              <a:sym typeface="Anton"/>
            </a:endParaRPr>
          </a:p>
        </p:txBody>
      </p:sp>
      <p:pic>
        <p:nvPicPr>
          <p:cNvPr id="162" name="Google Shape;162;p40"/>
          <p:cNvPicPr preferRelativeResize="0"/>
          <p:nvPr/>
        </p:nvPicPr>
        <p:blipFill rotWithShape="1">
          <a:blip r:embed="rId4">
            <a:alphaModFix/>
          </a:blip>
          <a:srcRect b="0" l="0" r="0" t="0"/>
          <a:stretch/>
        </p:blipFill>
        <p:spPr>
          <a:xfrm>
            <a:off x="1611688" y="1439550"/>
            <a:ext cx="1186525" cy="118652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sp>
        <p:nvSpPr>
          <p:cNvPr id="443" name="Google Shape;443;p67"/>
          <p:cNvSpPr txBox="1"/>
          <p:nvPr/>
        </p:nvSpPr>
        <p:spPr>
          <a:xfrm>
            <a:off x="392975" y="1340800"/>
            <a:ext cx="8334000" cy="9339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2000"/>
              <a:buFont typeface="Arial"/>
              <a:buNone/>
            </a:pPr>
            <a:r>
              <a:rPr lang="es" sz="1800">
                <a:latin typeface="Helvetica Neue Light"/>
                <a:ea typeface="Helvetica Neue Light"/>
                <a:cs typeface="Helvetica Neue Light"/>
                <a:sym typeface="Helvetica Neue Light"/>
              </a:rPr>
              <a:t>Le damos SAVE y vemos que ya tenemos dos usuarios para usar el panel de </a:t>
            </a:r>
            <a:r>
              <a:rPr lang="es" sz="1800">
                <a:latin typeface="Helvetica Neue Light"/>
                <a:ea typeface="Helvetica Neue Light"/>
                <a:cs typeface="Helvetica Neue Light"/>
                <a:sym typeface="Helvetica Neue Light"/>
              </a:rPr>
              <a:t>administración</a:t>
            </a:r>
            <a:r>
              <a:rPr lang="es" sz="1800">
                <a:latin typeface="Helvetica Neue Light"/>
                <a:ea typeface="Helvetica Neue Light"/>
                <a:cs typeface="Helvetica Neue Light"/>
                <a:sym typeface="Helvetica Neue Light"/>
              </a:rPr>
              <a:t>, solo que el </a:t>
            </a:r>
            <a:r>
              <a:rPr lang="es" sz="1800">
                <a:latin typeface="Helvetica Neue Light"/>
                <a:ea typeface="Helvetica Neue Light"/>
                <a:cs typeface="Helvetica Neue Light"/>
                <a:sym typeface="Helvetica Neue Light"/>
              </a:rPr>
              <a:t>último</a:t>
            </a:r>
            <a:r>
              <a:rPr lang="es" sz="1800">
                <a:latin typeface="Helvetica Neue Light"/>
                <a:ea typeface="Helvetica Neue Light"/>
                <a:cs typeface="Helvetica Neue Light"/>
                <a:sym typeface="Helvetica Neue Light"/>
              </a:rPr>
              <a:t> no tiene permisos para nada:</a:t>
            </a:r>
            <a:endParaRPr sz="1800">
              <a:latin typeface="Helvetica Neue Light"/>
              <a:ea typeface="Helvetica Neue Light"/>
              <a:cs typeface="Helvetica Neue Light"/>
              <a:sym typeface="Helvetica Neue Light"/>
            </a:endParaRPr>
          </a:p>
        </p:txBody>
      </p:sp>
      <p:pic>
        <p:nvPicPr>
          <p:cNvPr id="444" name="Google Shape;444;p67"/>
          <p:cNvPicPr preferRelativeResize="0"/>
          <p:nvPr/>
        </p:nvPicPr>
        <p:blipFill rotWithShape="1">
          <a:blip r:embed="rId3">
            <a:alphaModFix/>
          </a:blip>
          <a:srcRect b="0" l="0" r="0" t="0"/>
          <a:stretch/>
        </p:blipFill>
        <p:spPr>
          <a:xfrm>
            <a:off x="7828200" y="4733975"/>
            <a:ext cx="1186526" cy="330675"/>
          </a:xfrm>
          <a:prstGeom prst="rect">
            <a:avLst/>
          </a:prstGeom>
          <a:noFill/>
          <a:ln>
            <a:noFill/>
          </a:ln>
        </p:spPr>
      </p:pic>
      <p:pic>
        <p:nvPicPr>
          <p:cNvPr id="445" name="Google Shape;445;p67"/>
          <p:cNvPicPr preferRelativeResize="0"/>
          <p:nvPr/>
        </p:nvPicPr>
        <p:blipFill>
          <a:blip r:embed="rId4">
            <a:alphaModFix/>
          </a:blip>
          <a:stretch>
            <a:fillRect/>
          </a:stretch>
        </p:blipFill>
        <p:spPr>
          <a:xfrm>
            <a:off x="1144238" y="2346773"/>
            <a:ext cx="7007926" cy="1273000"/>
          </a:xfrm>
          <a:prstGeom prst="rect">
            <a:avLst/>
          </a:prstGeom>
          <a:noFill/>
          <a:ln cap="flat" cmpd="sng" w="19050">
            <a:solidFill>
              <a:schemeClr val="dk2"/>
            </a:solidFill>
            <a:prstDash val="solid"/>
            <a:round/>
            <a:headEnd len="sm" w="sm" type="none"/>
            <a:tailEnd len="sm" w="sm" type="none"/>
          </a:ln>
        </p:spPr>
      </p:pic>
      <p:sp>
        <p:nvSpPr>
          <p:cNvPr id="446" name="Google Shape;446;p67"/>
          <p:cNvSpPr txBox="1"/>
          <p:nvPr/>
        </p:nvSpPr>
        <p:spPr>
          <a:xfrm>
            <a:off x="2187450" y="400800"/>
            <a:ext cx="47691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s" sz="3600">
                <a:latin typeface="Anton"/>
                <a:ea typeface="Anton"/>
                <a:cs typeface="Anton"/>
                <a:sym typeface="Anton"/>
              </a:rPr>
              <a:t>Creación de usuarios</a:t>
            </a:r>
            <a:endParaRPr b="0" i="1" sz="3600" u="none" cap="none" strike="noStrike">
              <a:solidFill>
                <a:srgbClr val="000000"/>
              </a:solidFill>
              <a:latin typeface="Anton"/>
              <a:ea typeface="Anton"/>
              <a:cs typeface="Anton"/>
              <a:sym typeface="Anton"/>
            </a:endParaRPr>
          </a:p>
        </p:txBody>
      </p:sp>
      <p:pic>
        <p:nvPicPr>
          <p:cNvPr id="447" name="Google Shape;447;p67"/>
          <p:cNvPicPr preferRelativeResize="0"/>
          <p:nvPr/>
        </p:nvPicPr>
        <p:blipFill>
          <a:blip r:embed="rId5">
            <a:alphaModFix/>
          </a:blip>
          <a:stretch>
            <a:fillRect/>
          </a:stretch>
        </p:blipFill>
        <p:spPr>
          <a:xfrm>
            <a:off x="4093025" y="3867295"/>
            <a:ext cx="933900" cy="933900"/>
          </a:xfrm>
          <a:prstGeom prst="rect">
            <a:avLst/>
          </a:prstGeom>
          <a:noFill/>
          <a:ln>
            <a:noFill/>
          </a:ln>
        </p:spPr>
      </p:pic>
      <p:pic>
        <p:nvPicPr>
          <p:cNvPr id="448" name="Google Shape;448;p67"/>
          <p:cNvPicPr preferRelativeResize="0"/>
          <p:nvPr/>
        </p:nvPicPr>
        <p:blipFill rotWithShape="1">
          <a:blip r:embed="rId6">
            <a:alphaModFix/>
          </a:blip>
          <a:srcRect b="0" l="0" r="0" t="0"/>
          <a:stretch/>
        </p:blipFill>
        <p:spPr>
          <a:xfrm>
            <a:off x="8161050" y="141350"/>
            <a:ext cx="853025" cy="85302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52" name="Shape 452"/>
        <p:cNvGrpSpPr/>
        <p:nvPr/>
      </p:nvGrpSpPr>
      <p:grpSpPr>
        <a:xfrm>
          <a:off x="0" y="0"/>
          <a:ext cx="0" cy="0"/>
          <a:chOff x="0" y="0"/>
          <a:chExt cx="0" cy="0"/>
        </a:xfrm>
      </p:grpSpPr>
      <p:sp>
        <p:nvSpPr>
          <p:cNvPr id="453" name="Google Shape;453;p68"/>
          <p:cNvSpPr txBox="1"/>
          <p:nvPr/>
        </p:nvSpPr>
        <p:spPr>
          <a:xfrm>
            <a:off x="852188" y="1251600"/>
            <a:ext cx="7146000" cy="2792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s" sz="3000">
                <a:solidFill>
                  <a:srgbClr val="E0FF00"/>
                </a:solidFill>
                <a:latin typeface="Anton"/>
                <a:ea typeface="Anton"/>
                <a:cs typeface="Anton"/>
                <a:sym typeface="Anton"/>
              </a:rPr>
              <a:t>EJEMPLO EN VIVO</a:t>
            </a:r>
            <a:endParaRPr i="1" sz="3000">
              <a:solidFill>
                <a:srgbClr val="E0FF00"/>
              </a:solidFill>
              <a:latin typeface="Didact Gothic"/>
              <a:ea typeface="Didact Gothic"/>
              <a:cs typeface="Didact Gothic"/>
              <a:sym typeface="Didact Gothic"/>
            </a:endParaRPr>
          </a:p>
          <a:p>
            <a:pPr indent="0" lvl="0" marL="0" rtl="0" algn="ctr">
              <a:spcBef>
                <a:spcPts val="1000"/>
              </a:spcBef>
              <a:spcAft>
                <a:spcPts val="0"/>
              </a:spcAft>
              <a:buNone/>
            </a:pPr>
            <a:r>
              <a:rPr i="1" lang="es" sz="2000">
                <a:solidFill>
                  <a:schemeClr val="lt1"/>
                </a:solidFill>
                <a:latin typeface="Helvetica Neue Light"/>
                <a:ea typeface="Helvetica Neue Light"/>
                <a:cs typeface="Helvetica Neue Light"/>
                <a:sym typeface="Helvetica Neue Light"/>
              </a:rPr>
              <a:t>Ahora veremos como agregar instancias de alguna clase desde el admin</a:t>
            </a:r>
            <a:r>
              <a:rPr i="1" lang="es" sz="2000">
                <a:solidFill>
                  <a:schemeClr val="lt1"/>
                </a:solidFill>
                <a:latin typeface="Helvetica Neue Light"/>
                <a:ea typeface="Helvetica Neue Light"/>
                <a:cs typeface="Helvetica Neue Light"/>
                <a:sym typeface="Helvetica Neue Light"/>
              </a:rPr>
              <a:t>. </a:t>
            </a:r>
            <a:endParaRPr i="1" sz="2000">
              <a:solidFill>
                <a:schemeClr val="lt1"/>
              </a:solidFill>
              <a:latin typeface="Helvetica Neue Light"/>
              <a:ea typeface="Helvetica Neue Light"/>
              <a:cs typeface="Helvetica Neue Light"/>
              <a:sym typeface="Helvetica Neue Light"/>
            </a:endParaRPr>
          </a:p>
          <a:p>
            <a:pPr indent="0" lvl="0" marL="0" rtl="0" algn="l">
              <a:spcBef>
                <a:spcPts val="0"/>
              </a:spcBef>
              <a:spcAft>
                <a:spcPts val="0"/>
              </a:spcAft>
              <a:buNone/>
            </a:pPr>
            <a:r>
              <a:t/>
            </a:r>
            <a:endParaRPr sz="2000">
              <a:solidFill>
                <a:srgbClr val="E8E7E3"/>
              </a:solidFill>
              <a:latin typeface="Helvetica Neue Light"/>
              <a:ea typeface="Helvetica Neue Light"/>
              <a:cs typeface="Helvetica Neue Light"/>
              <a:sym typeface="Helvetica Neue Light"/>
            </a:endParaRPr>
          </a:p>
        </p:txBody>
      </p:sp>
      <p:pic>
        <p:nvPicPr>
          <p:cNvPr id="454" name="Google Shape;454;p68"/>
          <p:cNvPicPr preferRelativeResize="0"/>
          <p:nvPr/>
        </p:nvPicPr>
        <p:blipFill rotWithShape="1">
          <a:blip r:embed="rId4">
            <a:alphaModFix/>
          </a:blip>
          <a:srcRect b="0" l="0" r="0" t="0"/>
          <a:stretch/>
        </p:blipFill>
        <p:spPr>
          <a:xfrm>
            <a:off x="3978725" y="421625"/>
            <a:ext cx="1186525" cy="118652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pic>
        <p:nvPicPr>
          <p:cNvPr id="459" name="Google Shape;459;p69"/>
          <p:cNvPicPr preferRelativeResize="0"/>
          <p:nvPr/>
        </p:nvPicPr>
        <p:blipFill rotWithShape="1">
          <a:blip r:embed="rId3">
            <a:alphaModFix/>
          </a:blip>
          <a:srcRect b="0" l="0" r="0" t="0"/>
          <a:stretch/>
        </p:blipFill>
        <p:spPr>
          <a:xfrm>
            <a:off x="7828200" y="4733975"/>
            <a:ext cx="1186526" cy="330675"/>
          </a:xfrm>
          <a:prstGeom prst="rect">
            <a:avLst/>
          </a:prstGeom>
          <a:noFill/>
          <a:ln>
            <a:noFill/>
          </a:ln>
        </p:spPr>
      </p:pic>
      <p:sp>
        <p:nvSpPr>
          <p:cNvPr id="460" name="Google Shape;460;p69"/>
          <p:cNvSpPr txBox="1"/>
          <p:nvPr/>
        </p:nvSpPr>
        <p:spPr>
          <a:xfrm>
            <a:off x="507825" y="134966"/>
            <a:ext cx="7806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s" sz="3600">
                <a:latin typeface="Anton"/>
                <a:ea typeface="Anton"/>
                <a:cs typeface="Anton"/>
                <a:sym typeface="Anton"/>
              </a:rPr>
              <a:t>Paso a paso</a:t>
            </a:r>
            <a:endParaRPr b="0" i="1" sz="3600" u="none" cap="none" strike="noStrike">
              <a:solidFill>
                <a:srgbClr val="000000"/>
              </a:solidFill>
              <a:latin typeface="Anton"/>
              <a:ea typeface="Anton"/>
              <a:cs typeface="Anton"/>
              <a:sym typeface="Anton"/>
            </a:endParaRPr>
          </a:p>
        </p:txBody>
      </p:sp>
      <p:pic>
        <p:nvPicPr>
          <p:cNvPr id="461" name="Google Shape;461;p69"/>
          <p:cNvPicPr preferRelativeResize="0"/>
          <p:nvPr/>
        </p:nvPicPr>
        <p:blipFill>
          <a:blip r:embed="rId4">
            <a:alphaModFix/>
          </a:blip>
          <a:stretch>
            <a:fillRect/>
          </a:stretch>
        </p:blipFill>
        <p:spPr>
          <a:xfrm>
            <a:off x="2103875" y="1291050"/>
            <a:ext cx="5240978" cy="1643300"/>
          </a:xfrm>
          <a:prstGeom prst="rect">
            <a:avLst/>
          </a:prstGeom>
          <a:noFill/>
          <a:ln cap="flat" cmpd="sng" w="19050">
            <a:solidFill>
              <a:schemeClr val="dk2"/>
            </a:solidFill>
            <a:prstDash val="solid"/>
            <a:round/>
            <a:headEnd len="sm" w="sm" type="none"/>
            <a:tailEnd len="sm" w="sm" type="none"/>
          </a:ln>
        </p:spPr>
      </p:pic>
      <p:pic>
        <p:nvPicPr>
          <p:cNvPr id="462" name="Google Shape;462;p69"/>
          <p:cNvPicPr preferRelativeResize="0"/>
          <p:nvPr/>
        </p:nvPicPr>
        <p:blipFill>
          <a:blip r:embed="rId5">
            <a:alphaModFix/>
          </a:blip>
          <a:stretch>
            <a:fillRect/>
          </a:stretch>
        </p:blipFill>
        <p:spPr>
          <a:xfrm>
            <a:off x="579875" y="3064098"/>
            <a:ext cx="7629323" cy="1643300"/>
          </a:xfrm>
          <a:prstGeom prst="rect">
            <a:avLst/>
          </a:prstGeom>
          <a:noFill/>
          <a:ln cap="flat" cmpd="sng" w="19050">
            <a:solidFill>
              <a:schemeClr val="dk2"/>
            </a:solidFill>
            <a:prstDash val="solid"/>
            <a:round/>
            <a:headEnd len="sm" w="sm" type="none"/>
            <a:tailEnd len="sm" w="sm" type="none"/>
          </a:ln>
        </p:spPr>
      </p:pic>
      <p:sp>
        <p:nvSpPr>
          <p:cNvPr id="463" name="Google Shape;463;p69"/>
          <p:cNvSpPr/>
          <p:nvPr/>
        </p:nvSpPr>
        <p:spPr>
          <a:xfrm>
            <a:off x="5916775" y="1682725"/>
            <a:ext cx="696300" cy="250500"/>
          </a:xfrm>
          <a:prstGeom prst="rect">
            <a:avLst/>
          </a:prstGeom>
          <a:noFill/>
          <a:ln cap="flat" cmpd="sng" w="28575">
            <a:solidFill>
              <a:srgbClr val="E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69"/>
          <p:cNvSpPr/>
          <p:nvPr/>
        </p:nvSpPr>
        <p:spPr>
          <a:xfrm>
            <a:off x="7548575" y="4345225"/>
            <a:ext cx="696300" cy="250500"/>
          </a:xfrm>
          <a:prstGeom prst="rect">
            <a:avLst/>
          </a:prstGeom>
          <a:noFill/>
          <a:ln cap="flat" cmpd="sng" w="2857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65" name="Google Shape;465;p69"/>
          <p:cNvPicPr preferRelativeResize="0"/>
          <p:nvPr/>
        </p:nvPicPr>
        <p:blipFill rotWithShape="1">
          <a:blip r:embed="rId6">
            <a:alphaModFix/>
          </a:blip>
          <a:srcRect b="0" l="0" r="0" t="0"/>
          <a:stretch/>
        </p:blipFill>
        <p:spPr>
          <a:xfrm>
            <a:off x="8161050" y="141350"/>
            <a:ext cx="853025" cy="853025"/>
          </a:xfrm>
          <a:prstGeom prst="rect">
            <a:avLst/>
          </a:prstGeom>
          <a:noFill/>
          <a:ln>
            <a:noFill/>
          </a:ln>
        </p:spPr>
      </p:pic>
      <p:sp>
        <p:nvSpPr>
          <p:cNvPr id="466" name="Google Shape;466;p69"/>
          <p:cNvSpPr txBox="1"/>
          <p:nvPr/>
        </p:nvSpPr>
        <p:spPr>
          <a:xfrm>
            <a:off x="1680725" y="1165455"/>
            <a:ext cx="468600" cy="4311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b="1" i="1" lang="es" sz="1600">
                <a:solidFill>
                  <a:srgbClr val="E0FF00"/>
                </a:solidFill>
                <a:latin typeface="Helvetica Neue"/>
                <a:ea typeface="Helvetica Neue"/>
                <a:cs typeface="Helvetica Neue"/>
                <a:sym typeface="Helvetica Neue"/>
              </a:rPr>
              <a:t>1.</a:t>
            </a:r>
            <a:endParaRPr b="1" sz="1600">
              <a:solidFill>
                <a:srgbClr val="E0FF00"/>
              </a:solidFill>
            </a:endParaRPr>
          </a:p>
        </p:txBody>
      </p:sp>
      <p:sp>
        <p:nvSpPr>
          <p:cNvPr id="467" name="Google Shape;467;p69"/>
          <p:cNvSpPr txBox="1"/>
          <p:nvPr/>
        </p:nvSpPr>
        <p:spPr>
          <a:xfrm>
            <a:off x="165382" y="2993400"/>
            <a:ext cx="468600" cy="4311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b="1" i="1" lang="es" sz="1600">
                <a:solidFill>
                  <a:srgbClr val="E0FF00"/>
                </a:solidFill>
                <a:latin typeface="Helvetica Neue"/>
                <a:ea typeface="Helvetica Neue"/>
                <a:cs typeface="Helvetica Neue"/>
                <a:sym typeface="Helvetica Neue"/>
              </a:rPr>
              <a:t>2</a:t>
            </a:r>
            <a:r>
              <a:rPr b="1" i="1" lang="es" sz="1600">
                <a:solidFill>
                  <a:srgbClr val="E0FF00"/>
                </a:solidFill>
                <a:latin typeface="Helvetica Neue"/>
                <a:ea typeface="Helvetica Neue"/>
                <a:cs typeface="Helvetica Neue"/>
                <a:sym typeface="Helvetica Neue"/>
              </a:rPr>
              <a:t>.</a:t>
            </a:r>
            <a:endParaRPr b="1" sz="1600">
              <a:solidFill>
                <a:srgbClr val="E0FF00"/>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sp>
        <p:nvSpPr>
          <p:cNvPr id="472" name="Google Shape;472;p70"/>
          <p:cNvSpPr txBox="1"/>
          <p:nvPr/>
        </p:nvSpPr>
        <p:spPr>
          <a:xfrm>
            <a:off x="4641261" y="3122900"/>
            <a:ext cx="4149000" cy="13119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000"/>
              <a:buFont typeface="Arial"/>
              <a:buNone/>
            </a:pPr>
            <a:r>
              <a:rPr lang="es" sz="1800">
                <a:latin typeface="Helvetica Neue Light"/>
                <a:ea typeface="Helvetica Neue Light"/>
                <a:cs typeface="Helvetica Neue Light"/>
                <a:sym typeface="Helvetica Neue Light"/>
              </a:rPr>
              <a:t>Podemos ver todos los cursos creados, el de arriba es el último en crearse, vemos también que en éste caso, habían otros 6 creados </a:t>
            </a:r>
            <a:r>
              <a:rPr i="1" lang="es" sz="1800">
                <a:latin typeface="Helvetica Neue Light"/>
                <a:ea typeface="Helvetica Neue Light"/>
                <a:cs typeface="Helvetica Neue Light"/>
                <a:sym typeface="Helvetica Neue Light"/>
              </a:rPr>
              <a:t>(eso cambiará).</a:t>
            </a:r>
            <a:endParaRPr sz="1800">
              <a:latin typeface="Helvetica Neue Light"/>
              <a:ea typeface="Helvetica Neue Light"/>
              <a:cs typeface="Helvetica Neue Light"/>
              <a:sym typeface="Helvetica Neue Light"/>
            </a:endParaRPr>
          </a:p>
        </p:txBody>
      </p:sp>
      <p:pic>
        <p:nvPicPr>
          <p:cNvPr id="473" name="Google Shape;473;p70"/>
          <p:cNvPicPr preferRelativeResize="0"/>
          <p:nvPr/>
        </p:nvPicPr>
        <p:blipFill rotWithShape="1">
          <a:blip r:embed="rId3">
            <a:alphaModFix/>
          </a:blip>
          <a:srcRect b="0" l="0" r="0" t="0"/>
          <a:stretch/>
        </p:blipFill>
        <p:spPr>
          <a:xfrm>
            <a:off x="7828200" y="4733975"/>
            <a:ext cx="1186526" cy="330675"/>
          </a:xfrm>
          <a:prstGeom prst="rect">
            <a:avLst/>
          </a:prstGeom>
          <a:noFill/>
          <a:ln>
            <a:noFill/>
          </a:ln>
        </p:spPr>
      </p:pic>
      <p:pic>
        <p:nvPicPr>
          <p:cNvPr id="474" name="Google Shape;474;p70"/>
          <p:cNvPicPr preferRelativeResize="0"/>
          <p:nvPr/>
        </p:nvPicPr>
        <p:blipFill>
          <a:blip r:embed="rId4">
            <a:alphaModFix/>
          </a:blip>
          <a:stretch>
            <a:fillRect/>
          </a:stretch>
        </p:blipFill>
        <p:spPr>
          <a:xfrm>
            <a:off x="656675" y="1276300"/>
            <a:ext cx="3474900" cy="3032800"/>
          </a:xfrm>
          <a:prstGeom prst="rect">
            <a:avLst/>
          </a:prstGeom>
          <a:noFill/>
          <a:ln>
            <a:noFill/>
          </a:ln>
        </p:spPr>
      </p:pic>
      <p:pic>
        <p:nvPicPr>
          <p:cNvPr id="475" name="Google Shape;475;p70"/>
          <p:cNvPicPr preferRelativeResize="0"/>
          <p:nvPr/>
        </p:nvPicPr>
        <p:blipFill>
          <a:blip r:embed="rId5">
            <a:alphaModFix/>
          </a:blip>
          <a:stretch>
            <a:fillRect/>
          </a:stretch>
        </p:blipFill>
        <p:spPr>
          <a:xfrm>
            <a:off x="4831650" y="1246971"/>
            <a:ext cx="3972025" cy="1399075"/>
          </a:xfrm>
          <a:prstGeom prst="rect">
            <a:avLst/>
          </a:prstGeom>
          <a:noFill/>
          <a:ln>
            <a:noFill/>
          </a:ln>
        </p:spPr>
      </p:pic>
      <p:sp>
        <p:nvSpPr>
          <p:cNvPr id="476" name="Google Shape;476;p70"/>
          <p:cNvSpPr/>
          <p:nvPr/>
        </p:nvSpPr>
        <p:spPr>
          <a:xfrm>
            <a:off x="808975" y="2324725"/>
            <a:ext cx="1088100" cy="250500"/>
          </a:xfrm>
          <a:prstGeom prst="rect">
            <a:avLst/>
          </a:prstGeom>
          <a:noFill/>
          <a:ln cap="flat" cmpd="sng" w="2857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70"/>
          <p:cNvSpPr/>
          <p:nvPr/>
        </p:nvSpPr>
        <p:spPr>
          <a:xfrm>
            <a:off x="4909650" y="1301650"/>
            <a:ext cx="3749100" cy="1208100"/>
          </a:xfrm>
          <a:prstGeom prst="rect">
            <a:avLst/>
          </a:prstGeom>
          <a:noFill/>
          <a:ln cap="flat" cmpd="sng" w="2857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70"/>
          <p:cNvSpPr txBox="1"/>
          <p:nvPr/>
        </p:nvSpPr>
        <p:spPr>
          <a:xfrm>
            <a:off x="507825" y="134966"/>
            <a:ext cx="7806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s" sz="3600">
                <a:latin typeface="Anton"/>
                <a:ea typeface="Anton"/>
                <a:cs typeface="Anton"/>
                <a:sym typeface="Anton"/>
              </a:rPr>
              <a:t>Paso a paso</a:t>
            </a:r>
            <a:endParaRPr b="0" i="1" sz="3600" u="none" cap="none" strike="noStrike">
              <a:solidFill>
                <a:srgbClr val="000000"/>
              </a:solidFill>
              <a:latin typeface="Anton"/>
              <a:ea typeface="Anton"/>
              <a:cs typeface="Anton"/>
              <a:sym typeface="Anton"/>
            </a:endParaRPr>
          </a:p>
        </p:txBody>
      </p:sp>
      <p:pic>
        <p:nvPicPr>
          <p:cNvPr id="479" name="Google Shape;479;p70"/>
          <p:cNvPicPr preferRelativeResize="0"/>
          <p:nvPr/>
        </p:nvPicPr>
        <p:blipFill rotWithShape="1">
          <a:blip r:embed="rId6">
            <a:alphaModFix/>
          </a:blip>
          <a:srcRect b="0" l="0" r="0" t="0"/>
          <a:stretch/>
        </p:blipFill>
        <p:spPr>
          <a:xfrm>
            <a:off x="8161050" y="141350"/>
            <a:ext cx="853025" cy="853025"/>
          </a:xfrm>
          <a:prstGeom prst="rect">
            <a:avLst/>
          </a:prstGeom>
          <a:noFill/>
          <a:ln>
            <a:noFill/>
          </a:ln>
        </p:spPr>
      </p:pic>
      <p:sp>
        <p:nvSpPr>
          <p:cNvPr id="480" name="Google Shape;480;p70"/>
          <p:cNvSpPr txBox="1"/>
          <p:nvPr/>
        </p:nvSpPr>
        <p:spPr>
          <a:xfrm>
            <a:off x="240795" y="1124080"/>
            <a:ext cx="468600" cy="4311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b="1" i="1" lang="es" sz="1600">
                <a:solidFill>
                  <a:srgbClr val="E0FF00"/>
                </a:solidFill>
                <a:latin typeface="Helvetica Neue"/>
                <a:ea typeface="Helvetica Neue"/>
                <a:cs typeface="Helvetica Neue"/>
                <a:sym typeface="Helvetica Neue"/>
              </a:rPr>
              <a:t>3</a:t>
            </a:r>
            <a:r>
              <a:rPr b="1" i="1" lang="es" sz="1600">
                <a:solidFill>
                  <a:srgbClr val="E0FF00"/>
                </a:solidFill>
                <a:latin typeface="Helvetica Neue"/>
                <a:ea typeface="Helvetica Neue"/>
                <a:cs typeface="Helvetica Neue"/>
                <a:sym typeface="Helvetica Neue"/>
              </a:rPr>
              <a:t>.</a:t>
            </a:r>
            <a:endParaRPr b="1" sz="1600">
              <a:solidFill>
                <a:srgbClr val="E0FF00"/>
              </a:solidFill>
            </a:endParaRPr>
          </a:p>
        </p:txBody>
      </p:sp>
      <p:sp>
        <p:nvSpPr>
          <p:cNvPr id="481" name="Google Shape;481;p70"/>
          <p:cNvSpPr txBox="1"/>
          <p:nvPr/>
        </p:nvSpPr>
        <p:spPr>
          <a:xfrm>
            <a:off x="4395420" y="1042680"/>
            <a:ext cx="468600" cy="4311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b="1" i="1" lang="es" sz="1600">
                <a:solidFill>
                  <a:srgbClr val="E0FF00"/>
                </a:solidFill>
                <a:latin typeface="Helvetica Neue"/>
                <a:ea typeface="Helvetica Neue"/>
                <a:cs typeface="Helvetica Neue"/>
                <a:sym typeface="Helvetica Neue"/>
              </a:rPr>
              <a:t>4</a:t>
            </a:r>
            <a:r>
              <a:rPr b="1" i="1" lang="es" sz="1600">
                <a:solidFill>
                  <a:srgbClr val="E0FF00"/>
                </a:solidFill>
                <a:latin typeface="Helvetica Neue"/>
                <a:ea typeface="Helvetica Neue"/>
                <a:cs typeface="Helvetica Neue"/>
                <a:sym typeface="Helvetica Neue"/>
              </a:rPr>
              <a:t>.</a:t>
            </a:r>
            <a:endParaRPr b="1" sz="1600">
              <a:solidFill>
                <a:srgbClr val="E0FF00"/>
              </a:solidFill>
            </a:endParaRPr>
          </a:p>
        </p:txBody>
      </p:sp>
      <p:sp>
        <p:nvSpPr>
          <p:cNvPr id="482" name="Google Shape;482;p70"/>
          <p:cNvSpPr/>
          <p:nvPr/>
        </p:nvSpPr>
        <p:spPr>
          <a:xfrm>
            <a:off x="6667500" y="2789968"/>
            <a:ext cx="296100" cy="330600"/>
          </a:xfrm>
          <a:prstGeom prst="upArrow">
            <a:avLst>
              <a:gd fmla="val 50000" name="adj1"/>
              <a:gd fmla="val 50000" name="adj2"/>
            </a:avLst>
          </a:prstGeom>
          <a:solidFill>
            <a:srgbClr val="E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 name="Shape 486"/>
        <p:cNvGrpSpPr/>
        <p:nvPr/>
      </p:nvGrpSpPr>
      <p:grpSpPr>
        <a:xfrm>
          <a:off x="0" y="0"/>
          <a:ext cx="0" cy="0"/>
          <a:chOff x="0" y="0"/>
          <a:chExt cx="0" cy="0"/>
        </a:xfrm>
      </p:grpSpPr>
      <p:sp>
        <p:nvSpPr>
          <p:cNvPr id="487" name="Google Shape;487;p71"/>
          <p:cNvSpPr txBox="1"/>
          <p:nvPr/>
        </p:nvSpPr>
        <p:spPr>
          <a:xfrm>
            <a:off x="809552" y="2479800"/>
            <a:ext cx="7524900" cy="2006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i="1" lang="es" sz="4000">
                <a:latin typeface="Anton"/>
                <a:ea typeface="Anton"/>
                <a:cs typeface="Anton"/>
                <a:sym typeface="Anton"/>
              </a:rPr>
              <a:t>Agregar datos a nuestro model</a:t>
            </a:r>
            <a:endParaRPr b="0" i="1" sz="4000" u="none" cap="none" strike="noStrike">
              <a:solidFill>
                <a:srgbClr val="000000"/>
              </a:solidFill>
              <a:latin typeface="Anton"/>
              <a:ea typeface="Anton"/>
              <a:cs typeface="Anton"/>
              <a:sym typeface="Anton"/>
            </a:endParaRPr>
          </a:p>
          <a:p>
            <a:pPr indent="0" lvl="0" marL="0" marR="0" rtl="0" algn="ctr">
              <a:lnSpc>
                <a:spcPct val="100000"/>
              </a:lnSpc>
              <a:spcBef>
                <a:spcPts val="0"/>
              </a:spcBef>
              <a:spcAft>
                <a:spcPts val="0"/>
              </a:spcAft>
              <a:buClr>
                <a:srgbClr val="000000"/>
              </a:buClr>
              <a:buSzPts val="4000"/>
              <a:buFont typeface="Arial"/>
              <a:buNone/>
            </a:pPr>
            <a:r>
              <a:t/>
            </a:r>
            <a:endParaRPr b="0" i="1" sz="1800" u="none" cap="none" strike="noStrike">
              <a:solidFill>
                <a:srgbClr val="000000"/>
              </a:solidFill>
              <a:latin typeface="Anton"/>
              <a:ea typeface="Anton"/>
              <a:cs typeface="Anton"/>
              <a:sym typeface="Anton"/>
            </a:endParaRPr>
          </a:p>
          <a:p>
            <a:pPr indent="0" lvl="0" marL="0" marR="0" rtl="0" algn="ctr">
              <a:lnSpc>
                <a:spcPct val="150000"/>
              </a:lnSpc>
              <a:spcBef>
                <a:spcPts val="0"/>
              </a:spcBef>
              <a:spcAft>
                <a:spcPts val="0"/>
              </a:spcAft>
              <a:buClr>
                <a:srgbClr val="000000"/>
              </a:buClr>
              <a:buSzPts val="4000"/>
              <a:buFont typeface="Arial"/>
              <a:buNone/>
            </a:pPr>
            <a:r>
              <a:rPr i="1" lang="es" sz="2000">
                <a:latin typeface="Helvetica Neue Light"/>
                <a:ea typeface="Helvetica Neue Light"/>
                <a:cs typeface="Helvetica Neue Light"/>
                <a:sym typeface="Helvetica Neue Light"/>
              </a:rPr>
              <a:t>Por medio del panel de administración cargar dos modelos distintos con datos. </a:t>
            </a:r>
            <a:r>
              <a:rPr i="1" lang="es" sz="2000">
                <a:latin typeface="Helvetica Neue Light"/>
                <a:ea typeface="Helvetica Neue Light"/>
                <a:cs typeface="Helvetica Neue Light"/>
                <a:sym typeface="Helvetica Neue Light"/>
              </a:rPr>
              <a:t> </a:t>
            </a:r>
            <a:endParaRPr b="0" i="1" sz="1600" u="none" cap="none" strike="noStrike">
              <a:solidFill>
                <a:srgbClr val="000000"/>
              </a:solidFill>
              <a:latin typeface="Helvetica Neue Light"/>
              <a:ea typeface="Helvetica Neue Light"/>
              <a:cs typeface="Helvetica Neue Light"/>
              <a:sym typeface="Helvetica Neue Light"/>
            </a:endParaRPr>
          </a:p>
        </p:txBody>
      </p:sp>
      <p:pic>
        <p:nvPicPr>
          <p:cNvPr id="488" name="Google Shape;488;p71"/>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489" name="Google Shape;489;p71"/>
          <p:cNvPicPr preferRelativeResize="0"/>
          <p:nvPr/>
        </p:nvPicPr>
        <p:blipFill rotWithShape="1">
          <a:blip r:embed="rId4">
            <a:alphaModFix/>
          </a:blip>
          <a:srcRect b="0" l="0" r="0" t="0"/>
          <a:stretch/>
        </p:blipFill>
        <p:spPr>
          <a:xfrm>
            <a:off x="3882275" y="904849"/>
            <a:ext cx="1379450" cy="1379450"/>
          </a:xfrm>
          <a:prstGeom prst="rect">
            <a:avLst/>
          </a:prstGeom>
          <a:noFill/>
          <a:ln>
            <a:noFill/>
          </a:ln>
        </p:spPr>
      </p:pic>
      <p:sp>
        <p:nvSpPr>
          <p:cNvPr id="490" name="Google Shape;490;p71"/>
          <p:cNvSpPr txBox="1"/>
          <p:nvPr/>
        </p:nvSpPr>
        <p:spPr>
          <a:xfrm>
            <a:off x="2602050" y="4410000"/>
            <a:ext cx="3939900" cy="4311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t/>
            </a:r>
            <a:endParaRPr sz="1600"/>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4" name="Shape 494"/>
        <p:cNvGrpSpPr/>
        <p:nvPr/>
      </p:nvGrpSpPr>
      <p:grpSpPr>
        <a:xfrm>
          <a:off x="0" y="0"/>
          <a:ext cx="0" cy="0"/>
          <a:chOff x="0" y="0"/>
          <a:chExt cx="0" cy="0"/>
        </a:xfrm>
      </p:grpSpPr>
      <p:sp>
        <p:nvSpPr>
          <p:cNvPr id="495" name="Google Shape;495;p72"/>
          <p:cNvSpPr txBox="1"/>
          <p:nvPr/>
        </p:nvSpPr>
        <p:spPr>
          <a:xfrm>
            <a:off x="413300" y="433800"/>
            <a:ext cx="7631700" cy="98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4000"/>
              <a:buFont typeface="Arial"/>
              <a:buNone/>
            </a:pPr>
            <a:r>
              <a:rPr i="1" lang="es" sz="4000">
                <a:solidFill>
                  <a:schemeClr val="dk1"/>
                </a:solidFill>
                <a:latin typeface="Anton"/>
                <a:ea typeface="Anton"/>
                <a:cs typeface="Anton"/>
                <a:sym typeface="Anton"/>
              </a:rPr>
              <a:t>A</a:t>
            </a:r>
            <a:r>
              <a:rPr i="1" lang="es" sz="4000">
                <a:solidFill>
                  <a:schemeClr val="dk1"/>
                </a:solidFill>
                <a:latin typeface="Anton"/>
                <a:ea typeface="Anton"/>
                <a:cs typeface="Anton"/>
                <a:sym typeface="Anton"/>
              </a:rPr>
              <a:t>gregar datos a nuestro model</a:t>
            </a:r>
            <a:endParaRPr b="0" i="1" sz="2600" u="none" cap="none" strike="noStrike">
              <a:solidFill>
                <a:srgbClr val="000000"/>
              </a:solidFill>
              <a:latin typeface="Anton"/>
              <a:ea typeface="Anton"/>
              <a:cs typeface="Anton"/>
              <a:sym typeface="Anton"/>
            </a:endParaRPr>
          </a:p>
        </p:txBody>
      </p:sp>
      <p:sp>
        <p:nvSpPr>
          <p:cNvPr id="496" name="Google Shape;496;p72"/>
          <p:cNvSpPr txBox="1"/>
          <p:nvPr/>
        </p:nvSpPr>
        <p:spPr>
          <a:xfrm>
            <a:off x="432100" y="1813550"/>
            <a:ext cx="7298700" cy="1794600"/>
          </a:xfrm>
          <a:prstGeom prst="rect">
            <a:avLst/>
          </a:prstGeom>
          <a:noFill/>
          <a:ln>
            <a:noFill/>
          </a:ln>
        </p:spPr>
        <p:txBody>
          <a:bodyPr anchorCtr="0" anchor="ctr" bIns="91425" lIns="91425" spcFirstLastPara="1" rIns="91425" wrap="square" tIns="91425">
            <a:noAutofit/>
          </a:bodyPr>
          <a:lstStyle/>
          <a:p>
            <a:pPr indent="0" lvl="0" marL="0" marR="0" rtl="0" algn="l">
              <a:lnSpc>
                <a:spcPct val="150000"/>
              </a:lnSpc>
              <a:spcBef>
                <a:spcPts val="0"/>
              </a:spcBef>
              <a:spcAft>
                <a:spcPts val="0"/>
              </a:spcAft>
              <a:buClr>
                <a:srgbClr val="000000"/>
              </a:buClr>
              <a:buSzPts val="2000"/>
              <a:buFont typeface="Arial"/>
              <a:buNone/>
            </a:pPr>
            <a:r>
              <a:rPr lang="es" sz="2000">
                <a:latin typeface="Helvetica Neue Light"/>
                <a:ea typeface="Helvetica Neue Light"/>
                <a:cs typeface="Helvetica Neue Light"/>
                <a:sym typeface="Helvetica Neue Light"/>
              </a:rPr>
              <a:t>Crear un </a:t>
            </a:r>
            <a:r>
              <a:rPr lang="es" sz="2000">
                <a:latin typeface="Helvetica Neue Light"/>
                <a:ea typeface="Helvetica Neue Light"/>
                <a:cs typeface="Helvetica Neue Light"/>
                <a:sym typeface="Helvetica Neue Light"/>
              </a:rPr>
              <a:t>superusuario</a:t>
            </a:r>
            <a:r>
              <a:rPr lang="es" sz="2000">
                <a:latin typeface="Helvetica Neue Light"/>
                <a:ea typeface="Helvetica Neue Light"/>
                <a:cs typeface="Helvetica Neue Light"/>
                <a:sym typeface="Helvetica Neue Light"/>
              </a:rPr>
              <a:t> para poder ingresar al panel de administración.</a:t>
            </a:r>
            <a:endParaRPr sz="2000">
              <a:latin typeface="Helvetica Neue Light"/>
              <a:ea typeface="Helvetica Neue Light"/>
              <a:cs typeface="Helvetica Neue Light"/>
              <a:sym typeface="Helvetica Neue Light"/>
            </a:endParaRPr>
          </a:p>
          <a:p>
            <a:pPr indent="-330200" lvl="0" marL="457200" marR="0" rtl="0" algn="l">
              <a:lnSpc>
                <a:spcPct val="150000"/>
              </a:lnSpc>
              <a:spcBef>
                <a:spcPts val="0"/>
              </a:spcBef>
              <a:spcAft>
                <a:spcPts val="0"/>
              </a:spcAft>
              <a:buSzPts val="1600"/>
              <a:buFont typeface="Helvetica Neue Light"/>
              <a:buChar char="➔"/>
            </a:pPr>
            <a:r>
              <a:rPr lang="es" sz="1600">
                <a:latin typeface="Helvetica Neue Light"/>
                <a:ea typeface="Helvetica Neue Light"/>
                <a:cs typeface="Helvetica Neue Light"/>
                <a:sym typeface="Helvetica Neue Light"/>
              </a:rPr>
              <a:t>Una vez ingresados agregar datos a dos modelos distintos (</a:t>
            </a:r>
            <a:r>
              <a:rPr lang="es" sz="1600">
                <a:latin typeface="Helvetica Neue Light"/>
                <a:ea typeface="Helvetica Neue Light"/>
                <a:cs typeface="Helvetica Neue Light"/>
                <a:sym typeface="Helvetica Neue Light"/>
              </a:rPr>
              <a:t>botón</a:t>
            </a:r>
            <a:r>
              <a:rPr lang="es" sz="1600">
                <a:latin typeface="Helvetica Neue Light"/>
                <a:ea typeface="Helvetica Neue Light"/>
                <a:cs typeface="Helvetica Neue Light"/>
                <a:sym typeface="Helvetica Neue Light"/>
              </a:rPr>
              <a:t> add).</a:t>
            </a:r>
            <a:endParaRPr b="0" sz="1600" u="none" cap="none" strike="noStrike">
              <a:solidFill>
                <a:schemeClr val="dk1"/>
              </a:solidFill>
              <a:highlight>
                <a:schemeClr val="lt1"/>
              </a:highlight>
              <a:latin typeface="Helvetica Neue Light"/>
              <a:ea typeface="Helvetica Neue Light"/>
              <a:cs typeface="Helvetica Neue Light"/>
              <a:sym typeface="Helvetica Neue Light"/>
            </a:endParaRPr>
          </a:p>
        </p:txBody>
      </p:sp>
      <p:pic>
        <p:nvPicPr>
          <p:cNvPr id="497" name="Google Shape;497;p72"/>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498" name="Google Shape;498;p72"/>
          <p:cNvPicPr preferRelativeResize="0"/>
          <p:nvPr/>
        </p:nvPicPr>
        <p:blipFill rotWithShape="1">
          <a:blip r:embed="rId4">
            <a:alphaModFix/>
          </a:blip>
          <a:srcRect b="0" l="0" r="0" t="0"/>
          <a:stretch/>
        </p:blipFill>
        <p:spPr>
          <a:xfrm>
            <a:off x="7509825" y="76200"/>
            <a:ext cx="1634174" cy="639850"/>
          </a:xfrm>
          <a:prstGeom prst="rect">
            <a:avLst/>
          </a:prstGeom>
          <a:noFill/>
          <a:ln>
            <a:noFill/>
          </a:ln>
        </p:spPr>
      </p:pic>
      <p:sp>
        <p:nvSpPr>
          <p:cNvPr id="499" name="Google Shape;499;p72"/>
          <p:cNvSpPr txBox="1"/>
          <p:nvPr/>
        </p:nvSpPr>
        <p:spPr>
          <a:xfrm>
            <a:off x="490100" y="1129075"/>
            <a:ext cx="3939900" cy="4311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i="1" lang="es" sz="1600">
                <a:solidFill>
                  <a:schemeClr val="dk1"/>
                </a:solidFill>
                <a:latin typeface="Helvetica Neue Light"/>
                <a:ea typeface="Helvetica Neue Light"/>
                <a:cs typeface="Helvetica Neue Light"/>
                <a:sym typeface="Helvetica Neue Light"/>
              </a:rPr>
              <a:t>Tiempo estimado: 15 minutos</a:t>
            </a:r>
            <a:endParaRPr i="1" sz="1600"/>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03" name="Shape 503"/>
        <p:cNvGrpSpPr/>
        <p:nvPr/>
      </p:nvGrpSpPr>
      <p:grpSpPr>
        <a:xfrm>
          <a:off x="0" y="0"/>
          <a:ext cx="0" cy="0"/>
          <a:chOff x="0" y="0"/>
          <a:chExt cx="0" cy="0"/>
        </a:xfrm>
      </p:grpSpPr>
      <p:sp>
        <p:nvSpPr>
          <p:cNvPr id="504" name="Google Shape;504;p73"/>
          <p:cNvSpPr txBox="1"/>
          <p:nvPr/>
        </p:nvSpPr>
        <p:spPr>
          <a:xfrm>
            <a:off x="2776738" y="1880500"/>
            <a:ext cx="2804700" cy="1129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0" i="1" lang="es" sz="4000" u="none" cap="none" strike="noStrike">
                <a:solidFill>
                  <a:srgbClr val="E0FF00"/>
                </a:solidFill>
                <a:latin typeface="Anton"/>
                <a:ea typeface="Anton"/>
                <a:cs typeface="Anton"/>
                <a:sym typeface="Anton"/>
              </a:rPr>
              <a:t>¿PREGUNTAS?</a:t>
            </a:r>
            <a:endParaRPr b="0" i="1" sz="4000" u="none" cap="none" strike="noStrike">
              <a:solidFill>
                <a:srgbClr val="E0FF00"/>
              </a:solidFill>
              <a:latin typeface="Anton"/>
              <a:ea typeface="Anton"/>
              <a:cs typeface="Anton"/>
              <a:sym typeface="Anton"/>
            </a:endParaRPr>
          </a:p>
        </p:txBody>
      </p:sp>
      <p:pic>
        <p:nvPicPr>
          <p:cNvPr descr="Tiger Face on Apple iOS 12.2" id="505" name="Google Shape;505;p73"/>
          <p:cNvPicPr preferRelativeResize="0"/>
          <p:nvPr/>
        </p:nvPicPr>
        <p:blipFill>
          <a:blip r:embed="rId4">
            <a:alphaModFix/>
          </a:blip>
          <a:stretch>
            <a:fillRect/>
          </a:stretch>
        </p:blipFill>
        <p:spPr>
          <a:xfrm>
            <a:off x="5655188" y="2089063"/>
            <a:ext cx="712075" cy="71207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09" name="Shape 509"/>
        <p:cNvGrpSpPr/>
        <p:nvPr/>
      </p:nvGrpSpPr>
      <p:grpSpPr>
        <a:xfrm>
          <a:off x="0" y="0"/>
          <a:ext cx="0" cy="0"/>
          <a:chOff x="0" y="0"/>
          <a:chExt cx="0" cy="0"/>
        </a:xfrm>
      </p:grpSpPr>
      <p:sp>
        <p:nvSpPr>
          <p:cNvPr id="510" name="Google Shape;510;p74"/>
          <p:cNvSpPr txBox="1"/>
          <p:nvPr/>
        </p:nvSpPr>
        <p:spPr>
          <a:xfrm>
            <a:off x="1956450" y="1484425"/>
            <a:ext cx="5231100" cy="989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800"/>
              <a:buFont typeface="Arial"/>
              <a:buNone/>
            </a:pPr>
            <a:r>
              <a:rPr b="0" i="1" lang="es" sz="4800" u="none" cap="none" strike="noStrike">
                <a:solidFill>
                  <a:srgbClr val="E0FF00"/>
                </a:solidFill>
                <a:latin typeface="Anton"/>
                <a:ea typeface="Anton"/>
                <a:cs typeface="Anton"/>
                <a:sym typeface="Anton"/>
              </a:rPr>
              <a:t>¡MUCHAS GRACIAS!</a:t>
            </a:r>
            <a:endParaRPr b="0" i="1" sz="4800" u="none" cap="none" strike="noStrike">
              <a:solidFill>
                <a:srgbClr val="E0FF00"/>
              </a:solidFill>
              <a:latin typeface="Anton"/>
              <a:ea typeface="Anton"/>
              <a:cs typeface="Anton"/>
              <a:sym typeface="Anton"/>
            </a:endParaRPr>
          </a:p>
        </p:txBody>
      </p:sp>
      <p:sp>
        <p:nvSpPr>
          <p:cNvPr id="511" name="Google Shape;511;p74"/>
          <p:cNvSpPr txBox="1"/>
          <p:nvPr/>
        </p:nvSpPr>
        <p:spPr>
          <a:xfrm>
            <a:off x="1727850" y="2518300"/>
            <a:ext cx="5905200" cy="4080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200"/>
              <a:buFont typeface="Arial"/>
              <a:buNone/>
            </a:pPr>
            <a:r>
              <a:rPr b="0" i="0" lang="es" sz="2200" u="none" cap="none" strike="noStrike">
                <a:solidFill>
                  <a:srgbClr val="E0FF00"/>
                </a:solidFill>
                <a:latin typeface="Helvetica Neue Light"/>
                <a:ea typeface="Helvetica Neue Light"/>
                <a:cs typeface="Helvetica Neue Light"/>
                <a:sym typeface="Helvetica Neue Light"/>
              </a:rPr>
              <a:t>Resumen de lo visto en clase hoy: </a:t>
            </a:r>
            <a:endParaRPr b="0" i="0" sz="2200" u="none" cap="none" strike="noStrike">
              <a:solidFill>
                <a:srgbClr val="E0FF00"/>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rgbClr val="000000"/>
              </a:buClr>
              <a:buSzPts val="2200"/>
              <a:buFont typeface="Arial"/>
              <a:buNone/>
            </a:pPr>
            <a:r>
              <a:t/>
            </a:r>
            <a:endParaRPr sz="2200">
              <a:solidFill>
                <a:srgbClr val="E0FF00"/>
              </a:solidFill>
              <a:latin typeface="Helvetica Neue Light"/>
              <a:ea typeface="Helvetica Neue Light"/>
              <a:cs typeface="Helvetica Neue Light"/>
              <a:sym typeface="Helvetica Neue Light"/>
            </a:endParaRPr>
          </a:p>
        </p:txBody>
      </p:sp>
      <p:sp>
        <p:nvSpPr>
          <p:cNvPr id="512" name="Google Shape;512;p74"/>
          <p:cNvSpPr txBox="1"/>
          <p:nvPr/>
        </p:nvSpPr>
        <p:spPr>
          <a:xfrm>
            <a:off x="2345750" y="2971075"/>
            <a:ext cx="4770600" cy="1349100"/>
          </a:xfrm>
          <a:prstGeom prst="rect">
            <a:avLst/>
          </a:prstGeom>
          <a:noFill/>
          <a:ln>
            <a:noFill/>
          </a:ln>
        </p:spPr>
        <p:txBody>
          <a:bodyPr anchorCtr="0" anchor="t" bIns="91425" lIns="91425" spcFirstLastPara="1" rIns="91425" wrap="square" tIns="91425">
            <a:spAutoFit/>
          </a:bodyPr>
          <a:lstStyle/>
          <a:p>
            <a:pPr indent="-336550" lvl="0" marL="457200" rtl="0" algn="l">
              <a:lnSpc>
                <a:spcPct val="115000"/>
              </a:lnSpc>
              <a:spcBef>
                <a:spcPts val="0"/>
              </a:spcBef>
              <a:spcAft>
                <a:spcPts val="0"/>
              </a:spcAft>
              <a:buClr>
                <a:srgbClr val="E0FF00"/>
              </a:buClr>
              <a:buSzPts val="1700"/>
              <a:buFont typeface="Helvetica Neue Light"/>
              <a:buChar char="-"/>
            </a:pPr>
            <a:r>
              <a:rPr lang="es" sz="1700">
                <a:solidFill>
                  <a:srgbClr val="E0FF00"/>
                </a:solidFill>
                <a:latin typeface="Helvetica Neue Light"/>
                <a:ea typeface="Helvetica Neue Light"/>
                <a:cs typeface="Helvetica Neue Light"/>
                <a:sym typeface="Helvetica Neue Light"/>
              </a:rPr>
              <a:t>H</a:t>
            </a:r>
            <a:r>
              <a:rPr lang="es" sz="1700">
                <a:solidFill>
                  <a:srgbClr val="E0FF00"/>
                </a:solidFill>
                <a:latin typeface="Helvetica Neue Light"/>
                <a:ea typeface="Helvetica Neue Light"/>
                <a:cs typeface="Helvetica Neue Light"/>
                <a:sym typeface="Helvetica Neue Light"/>
              </a:rPr>
              <a:t>eredar contextos entre HTML</a:t>
            </a:r>
            <a:endParaRPr sz="1700">
              <a:solidFill>
                <a:srgbClr val="E0FF00"/>
              </a:solidFill>
              <a:latin typeface="Helvetica Neue Light"/>
              <a:ea typeface="Helvetica Neue Light"/>
              <a:cs typeface="Helvetica Neue Light"/>
              <a:sym typeface="Helvetica Neue Light"/>
            </a:endParaRPr>
          </a:p>
          <a:p>
            <a:pPr indent="-336550" lvl="0" marL="457200" rtl="0" algn="l">
              <a:lnSpc>
                <a:spcPct val="115000"/>
              </a:lnSpc>
              <a:spcBef>
                <a:spcPts val="0"/>
              </a:spcBef>
              <a:spcAft>
                <a:spcPts val="0"/>
              </a:spcAft>
              <a:buClr>
                <a:srgbClr val="E0FF00"/>
              </a:buClr>
              <a:buSzPts val="1700"/>
              <a:buFont typeface="Helvetica Neue Light"/>
              <a:buChar char="-"/>
            </a:pPr>
            <a:r>
              <a:rPr lang="es" sz="1700">
                <a:solidFill>
                  <a:srgbClr val="E0FF00"/>
                </a:solidFill>
                <a:latin typeface="Helvetica Neue Light"/>
                <a:ea typeface="Helvetica Neue Light"/>
                <a:cs typeface="Helvetica Neue Light"/>
                <a:sym typeface="Helvetica Neue Light"/>
              </a:rPr>
              <a:t>Navegar entre distintos  .html</a:t>
            </a:r>
            <a:endParaRPr sz="1700">
              <a:solidFill>
                <a:srgbClr val="E0FF00"/>
              </a:solidFill>
              <a:latin typeface="Helvetica Neue Light"/>
              <a:ea typeface="Helvetica Neue Light"/>
              <a:cs typeface="Helvetica Neue Light"/>
              <a:sym typeface="Helvetica Neue Light"/>
            </a:endParaRPr>
          </a:p>
          <a:p>
            <a:pPr indent="-336550" lvl="0" marL="457200" rtl="0" algn="l">
              <a:lnSpc>
                <a:spcPct val="115000"/>
              </a:lnSpc>
              <a:spcBef>
                <a:spcPts val="0"/>
              </a:spcBef>
              <a:spcAft>
                <a:spcPts val="0"/>
              </a:spcAft>
              <a:buClr>
                <a:srgbClr val="E0FF00"/>
              </a:buClr>
              <a:buSzPts val="1700"/>
              <a:buFont typeface="Helvetica Neue Light"/>
              <a:buChar char="-"/>
            </a:pPr>
            <a:r>
              <a:rPr lang="es" sz="1700">
                <a:solidFill>
                  <a:srgbClr val="E0FF00"/>
                </a:solidFill>
                <a:latin typeface="Helvetica Neue Light"/>
                <a:ea typeface="Helvetica Neue Light"/>
                <a:cs typeface="Helvetica Neue Light"/>
                <a:sym typeface="Helvetica Neue Light"/>
              </a:rPr>
              <a:t>Ingresar al panel de admin </a:t>
            </a:r>
            <a:endParaRPr sz="1700">
              <a:solidFill>
                <a:srgbClr val="E0FF00"/>
              </a:solidFill>
              <a:latin typeface="Helvetica Neue Light"/>
              <a:ea typeface="Helvetica Neue Light"/>
              <a:cs typeface="Helvetica Neue Light"/>
              <a:sym typeface="Helvetica Neue Light"/>
            </a:endParaRPr>
          </a:p>
          <a:p>
            <a:pPr indent="-336550" lvl="0" marL="457200" rtl="0" algn="l">
              <a:lnSpc>
                <a:spcPct val="115000"/>
              </a:lnSpc>
              <a:spcBef>
                <a:spcPts val="0"/>
              </a:spcBef>
              <a:spcAft>
                <a:spcPts val="0"/>
              </a:spcAft>
              <a:buClr>
                <a:srgbClr val="E0FF00"/>
              </a:buClr>
              <a:buSzPts val="1700"/>
              <a:buFont typeface="Helvetica Neue Light"/>
              <a:buChar char="-"/>
            </a:pPr>
            <a:r>
              <a:rPr lang="es" sz="1700">
                <a:solidFill>
                  <a:srgbClr val="E0FF00"/>
                </a:solidFill>
                <a:latin typeface="Helvetica Neue Light"/>
                <a:ea typeface="Helvetica Neue Light"/>
                <a:cs typeface="Helvetica Neue Light"/>
                <a:sym typeface="Helvetica Neue Light"/>
              </a:rPr>
              <a:t>Cargar datos desde el panel</a:t>
            </a:r>
            <a:endParaRPr sz="1700"/>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16" name="Shape 516"/>
        <p:cNvGrpSpPr/>
        <p:nvPr/>
      </p:nvGrpSpPr>
      <p:grpSpPr>
        <a:xfrm>
          <a:off x="0" y="0"/>
          <a:ext cx="0" cy="0"/>
          <a:chOff x="0" y="0"/>
          <a:chExt cx="0" cy="0"/>
        </a:xfrm>
      </p:grpSpPr>
      <p:sp>
        <p:nvSpPr>
          <p:cNvPr id="517" name="Google Shape;517;p75"/>
          <p:cNvSpPr txBox="1"/>
          <p:nvPr/>
        </p:nvSpPr>
        <p:spPr>
          <a:xfrm>
            <a:off x="2110051" y="2409500"/>
            <a:ext cx="4923900" cy="1129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rgbClr val="E0FF00"/>
                </a:solidFill>
                <a:latin typeface="Anton"/>
                <a:ea typeface="Anton"/>
                <a:cs typeface="Anton"/>
                <a:sym typeface="Anton"/>
              </a:rPr>
              <a:t>OPINA Y VALORA ESTA CLASE</a:t>
            </a:r>
            <a:endParaRPr b="0" i="1" sz="3600" u="none" cap="none" strike="noStrike">
              <a:solidFill>
                <a:srgbClr val="E0FF00"/>
              </a:solidFill>
              <a:latin typeface="Anton"/>
              <a:ea typeface="Anton"/>
              <a:cs typeface="Anton"/>
              <a:sym typeface="Anton"/>
            </a:endParaRPr>
          </a:p>
        </p:txBody>
      </p:sp>
      <p:pic>
        <p:nvPicPr>
          <p:cNvPr descr="Dizzy on Apple iOS 12.2" id="518" name="Google Shape;518;p75"/>
          <p:cNvPicPr preferRelativeResize="0"/>
          <p:nvPr/>
        </p:nvPicPr>
        <p:blipFill rotWithShape="1">
          <a:blip r:embed="rId4">
            <a:alphaModFix/>
          </a:blip>
          <a:srcRect b="0" l="0" r="0" t="0"/>
          <a:stretch/>
        </p:blipFill>
        <p:spPr>
          <a:xfrm>
            <a:off x="4168425" y="1602350"/>
            <a:ext cx="807150" cy="80715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522" name="Shape 522"/>
        <p:cNvGrpSpPr/>
        <p:nvPr/>
      </p:nvGrpSpPr>
      <p:grpSpPr>
        <a:xfrm>
          <a:off x="0" y="0"/>
          <a:ext cx="0" cy="0"/>
          <a:chOff x="0" y="0"/>
          <a:chExt cx="0" cy="0"/>
        </a:xfrm>
      </p:grpSpPr>
      <p:sp>
        <p:nvSpPr>
          <p:cNvPr id="523" name="Google Shape;523;p76"/>
          <p:cNvSpPr txBox="1"/>
          <p:nvPr/>
        </p:nvSpPr>
        <p:spPr>
          <a:xfrm>
            <a:off x="1398000" y="207720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rgbClr val="121212"/>
                </a:solidFill>
                <a:latin typeface="Anton"/>
                <a:ea typeface="Anton"/>
                <a:cs typeface="Anton"/>
                <a:sym typeface="Anton"/>
              </a:rPr>
              <a:t>#DEMOCRATIZANDOLAEDUCACIÓN</a:t>
            </a:r>
            <a:endParaRPr b="0" i="1" sz="3600" u="none" cap="none" strike="noStrike">
              <a:solidFill>
                <a:srgbClr val="121212"/>
              </a:solidFill>
              <a:latin typeface="Anton"/>
              <a:ea typeface="Anton"/>
              <a:cs typeface="Anton"/>
              <a:sym typeface="Anton"/>
            </a:endParaRPr>
          </a:p>
        </p:txBody>
      </p:sp>
      <p:pic>
        <p:nvPicPr>
          <p:cNvPr id="524" name="Google Shape;524;p76"/>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66" name="Shape 166"/>
        <p:cNvGrpSpPr/>
        <p:nvPr/>
      </p:nvGrpSpPr>
      <p:grpSpPr>
        <a:xfrm>
          <a:off x="0" y="0"/>
          <a:ext cx="0" cy="0"/>
          <a:chOff x="0" y="0"/>
          <a:chExt cx="0" cy="0"/>
        </a:xfrm>
      </p:grpSpPr>
      <p:sp>
        <p:nvSpPr>
          <p:cNvPr id="167" name="Google Shape;167;p41"/>
          <p:cNvSpPr/>
          <p:nvPr/>
        </p:nvSpPr>
        <p:spPr>
          <a:xfrm>
            <a:off x="3626850" y="1163625"/>
            <a:ext cx="2157900" cy="3138600"/>
          </a:xfrm>
          <a:prstGeom prst="rect">
            <a:avLst/>
          </a:prstGeom>
          <a:noFill/>
          <a:ln cap="flat" cmpd="sng" w="38100">
            <a:solidFill>
              <a:srgbClr val="3CEFA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68" name="Google Shape;168;p41"/>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169" name="Google Shape;169;p41"/>
          <p:cNvSpPr/>
          <p:nvPr/>
        </p:nvSpPr>
        <p:spPr>
          <a:xfrm>
            <a:off x="3778675" y="13330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70" name="Google Shape;170;p41"/>
          <p:cNvCxnSpPr/>
          <p:nvPr/>
        </p:nvCxnSpPr>
        <p:spPr>
          <a:xfrm>
            <a:off x="3761100" y="2446275"/>
            <a:ext cx="1854900" cy="0"/>
          </a:xfrm>
          <a:prstGeom prst="straightConnector1">
            <a:avLst/>
          </a:prstGeom>
          <a:noFill/>
          <a:ln cap="flat" cmpd="sng" w="9525">
            <a:solidFill>
              <a:srgbClr val="EFEFEF"/>
            </a:solidFill>
            <a:prstDash val="solid"/>
            <a:round/>
            <a:headEnd len="sm" w="sm" type="none"/>
            <a:tailEnd len="sm" w="sm" type="none"/>
          </a:ln>
        </p:spPr>
      </p:cxnSp>
      <p:cxnSp>
        <p:nvCxnSpPr>
          <p:cNvPr id="171" name="Google Shape;171;p41"/>
          <p:cNvCxnSpPr/>
          <p:nvPr/>
        </p:nvCxnSpPr>
        <p:spPr>
          <a:xfrm>
            <a:off x="3761100" y="2928356"/>
            <a:ext cx="1854900" cy="0"/>
          </a:xfrm>
          <a:prstGeom prst="straightConnector1">
            <a:avLst/>
          </a:prstGeom>
          <a:noFill/>
          <a:ln cap="flat" cmpd="sng" w="9525">
            <a:solidFill>
              <a:srgbClr val="EFEFEF"/>
            </a:solidFill>
            <a:prstDash val="solid"/>
            <a:round/>
            <a:headEnd len="sm" w="sm" type="none"/>
            <a:tailEnd len="sm" w="sm" type="none"/>
          </a:ln>
        </p:spPr>
      </p:cxnSp>
      <p:cxnSp>
        <p:nvCxnSpPr>
          <p:cNvPr id="172" name="Google Shape;172;p41"/>
          <p:cNvCxnSpPr/>
          <p:nvPr/>
        </p:nvCxnSpPr>
        <p:spPr>
          <a:xfrm>
            <a:off x="3761100" y="3843832"/>
            <a:ext cx="1854900" cy="0"/>
          </a:xfrm>
          <a:prstGeom prst="straightConnector1">
            <a:avLst/>
          </a:prstGeom>
          <a:noFill/>
          <a:ln cap="flat" cmpd="sng" w="9525">
            <a:solidFill>
              <a:srgbClr val="EFEFEF"/>
            </a:solidFill>
            <a:prstDash val="solid"/>
            <a:round/>
            <a:headEnd len="sm" w="sm" type="none"/>
            <a:tailEnd len="sm" w="sm" type="none"/>
          </a:ln>
        </p:spPr>
      </p:cxnSp>
      <p:cxnSp>
        <p:nvCxnSpPr>
          <p:cNvPr id="173" name="Google Shape;173;p41"/>
          <p:cNvCxnSpPr/>
          <p:nvPr/>
        </p:nvCxnSpPr>
        <p:spPr>
          <a:xfrm>
            <a:off x="3761100" y="3380081"/>
            <a:ext cx="1854900" cy="0"/>
          </a:xfrm>
          <a:prstGeom prst="straightConnector1">
            <a:avLst/>
          </a:prstGeom>
          <a:noFill/>
          <a:ln cap="flat" cmpd="sng" w="9525">
            <a:solidFill>
              <a:srgbClr val="EFEFEF"/>
            </a:solidFill>
            <a:prstDash val="solid"/>
            <a:round/>
            <a:headEnd len="sm" w="sm" type="none"/>
            <a:tailEnd len="sm" w="sm" type="none"/>
          </a:ln>
        </p:spPr>
      </p:cxnSp>
      <p:pic>
        <p:nvPicPr>
          <p:cNvPr id="174" name="Google Shape;174;p41"/>
          <p:cNvPicPr preferRelativeResize="0"/>
          <p:nvPr/>
        </p:nvPicPr>
        <p:blipFill rotWithShape="1">
          <a:blip r:embed="rId4">
            <a:alphaModFix/>
          </a:blip>
          <a:srcRect b="0" l="0" r="0" t="0"/>
          <a:stretch/>
        </p:blipFill>
        <p:spPr>
          <a:xfrm>
            <a:off x="5276200" y="1391289"/>
            <a:ext cx="196500" cy="196500"/>
          </a:xfrm>
          <a:prstGeom prst="rect">
            <a:avLst/>
          </a:prstGeom>
          <a:noFill/>
          <a:ln>
            <a:noFill/>
          </a:ln>
        </p:spPr>
      </p:pic>
      <p:sp>
        <p:nvSpPr>
          <p:cNvPr id="175" name="Google Shape;175;p41"/>
          <p:cNvSpPr/>
          <p:nvPr/>
        </p:nvSpPr>
        <p:spPr>
          <a:xfrm>
            <a:off x="1243350" y="1163625"/>
            <a:ext cx="2157900" cy="31386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 name="Google Shape;176;p41"/>
          <p:cNvSpPr/>
          <p:nvPr/>
        </p:nvSpPr>
        <p:spPr>
          <a:xfrm>
            <a:off x="1395175" y="13330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77" name="Google Shape;177;p41"/>
          <p:cNvCxnSpPr/>
          <p:nvPr/>
        </p:nvCxnSpPr>
        <p:spPr>
          <a:xfrm>
            <a:off x="1377600" y="2446275"/>
            <a:ext cx="1854900" cy="0"/>
          </a:xfrm>
          <a:prstGeom prst="straightConnector1">
            <a:avLst/>
          </a:prstGeom>
          <a:noFill/>
          <a:ln cap="flat" cmpd="sng" w="9525">
            <a:solidFill>
              <a:srgbClr val="EFEFEF"/>
            </a:solidFill>
            <a:prstDash val="solid"/>
            <a:round/>
            <a:headEnd len="sm" w="sm" type="none"/>
            <a:tailEnd len="sm" w="sm" type="none"/>
          </a:ln>
        </p:spPr>
      </p:cxnSp>
      <p:cxnSp>
        <p:nvCxnSpPr>
          <p:cNvPr id="178" name="Google Shape;178;p41"/>
          <p:cNvCxnSpPr/>
          <p:nvPr/>
        </p:nvCxnSpPr>
        <p:spPr>
          <a:xfrm>
            <a:off x="1377600" y="2928356"/>
            <a:ext cx="1854900" cy="0"/>
          </a:xfrm>
          <a:prstGeom prst="straightConnector1">
            <a:avLst/>
          </a:prstGeom>
          <a:noFill/>
          <a:ln cap="flat" cmpd="sng" w="9525">
            <a:solidFill>
              <a:srgbClr val="EFEFEF"/>
            </a:solidFill>
            <a:prstDash val="solid"/>
            <a:round/>
            <a:headEnd len="sm" w="sm" type="none"/>
            <a:tailEnd len="sm" w="sm" type="none"/>
          </a:ln>
        </p:spPr>
      </p:cxnSp>
      <p:cxnSp>
        <p:nvCxnSpPr>
          <p:cNvPr id="179" name="Google Shape;179;p41"/>
          <p:cNvCxnSpPr/>
          <p:nvPr/>
        </p:nvCxnSpPr>
        <p:spPr>
          <a:xfrm>
            <a:off x="1377600" y="3843832"/>
            <a:ext cx="1854900" cy="0"/>
          </a:xfrm>
          <a:prstGeom prst="straightConnector1">
            <a:avLst/>
          </a:prstGeom>
          <a:noFill/>
          <a:ln cap="flat" cmpd="sng" w="9525">
            <a:solidFill>
              <a:srgbClr val="EFEFEF"/>
            </a:solidFill>
            <a:prstDash val="solid"/>
            <a:round/>
            <a:headEnd len="sm" w="sm" type="none"/>
            <a:tailEnd len="sm" w="sm" type="none"/>
          </a:ln>
        </p:spPr>
      </p:cxnSp>
      <p:cxnSp>
        <p:nvCxnSpPr>
          <p:cNvPr id="180" name="Google Shape;180;p41"/>
          <p:cNvCxnSpPr/>
          <p:nvPr/>
        </p:nvCxnSpPr>
        <p:spPr>
          <a:xfrm>
            <a:off x="1377600" y="3380081"/>
            <a:ext cx="1854900" cy="0"/>
          </a:xfrm>
          <a:prstGeom prst="straightConnector1">
            <a:avLst/>
          </a:prstGeom>
          <a:noFill/>
          <a:ln cap="flat" cmpd="sng" w="9525">
            <a:solidFill>
              <a:srgbClr val="EFEFEF"/>
            </a:solidFill>
            <a:prstDash val="solid"/>
            <a:round/>
            <a:headEnd len="sm" w="sm" type="none"/>
            <a:tailEnd len="sm" w="sm" type="none"/>
          </a:ln>
        </p:spPr>
      </p:cxnSp>
      <p:pic>
        <p:nvPicPr>
          <p:cNvPr id="181" name="Google Shape;181;p41"/>
          <p:cNvPicPr preferRelativeResize="0"/>
          <p:nvPr/>
        </p:nvPicPr>
        <p:blipFill rotWithShape="1">
          <a:blip r:embed="rId4">
            <a:alphaModFix/>
          </a:blip>
          <a:srcRect b="0" l="0" r="0" t="0"/>
          <a:stretch/>
        </p:blipFill>
        <p:spPr>
          <a:xfrm>
            <a:off x="2966250" y="1391289"/>
            <a:ext cx="196500" cy="196500"/>
          </a:xfrm>
          <a:prstGeom prst="rect">
            <a:avLst/>
          </a:prstGeom>
          <a:noFill/>
          <a:ln>
            <a:noFill/>
          </a:ln>
        </p:spPr>
      </p:pic>
      <p:sp>
        <p:nvSpPr>
          <p:cNvPr id="182" name="Google Shape;182;p41"/>
          <p:cNvSpPr/>
          <p:nvPr/>
        </p:nvSpPr>
        <p:spPr>
          <a:xfrm>
            <a:off x="6010350" y="1163625"/>
            <a:ext cx="2157900" cy="31386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700"/>
              <a:buFont typeface="Arial"/>
              <a:buNone/>
            </a:pPr>
            <a:r>
              <a:t/>
            </a:r>
            <a:endParaRPr sz="700">
              <a:solidFill>
                <a:schemeClr val="dk1"/>
              </a:solidFill>
              <a:latin typeface="Helvetica Neue"/>
              <a:ea typeface="Helvetica Neue"/>
              <a:cs typeface="Helvetica Neue"/>
              <a:sym typeface="Helvetica Neue"/>
            </a:endParaRPr>
          </a:p>
        </p:txBody>
      </p:sp>
      <p:sp>
        <p:nvSpPr>
          <p:cNvPr id="183" name="Google Shape;183;p41"/>
          <p:cNvSpPr/>
          <p:nvPr/>
        </p:nvSpPr>
        <p:spPr>
          <a:xfrm>
            <a:off x="3799975" y="13242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lang="es"/>
              <a:t>Clase 20</a:t>
            </a:r>
            <a:endParaRPr b="0" i="0" sz="1400" u="none" cap="none" strike="noStrike">
              <a:solidFill>
                <a:srgbClr val="000000"/>
              </a:solidFill>
              <a:latin typeface="Arial"/>
              <a:ea typeface="Arial"/>
              <a:cs typeface="Arial"/>
              <a:sym typeface="Arial"/>
            </a:endParaRPr>
          </a:p>
        </p:txBody>
      </p:sp>
      <p:cxnSp>
        <p:nvCxnSpPr>
          <p:cNvPr id="184" name="Google Shape;184;p41"/>
          <p:cNvCxnSpPr/>
          <p:nvPr/>
        </p:nvCxnSpPr>
        <p:spPr>
          <a:xfrm>
            <a:off x="6144600" y="2446275"/>
            <a:ext cx="1854900" cy="0"/>
          </a:xfrm>
          <a:prstGeom prst="straightConnector1">
            <a:avLst/>
          </a:prstGeom>
          <a:noFill/>
          <a:ln cap="flat" cmpd="sng" w="9525">
            <a:solidFill>
              <a:srgbClr val="EFEFEF"/>
            </a:solidFill>
            <a:prstDash val="solid"/>
            <a:round/>
            <a:headEnd len="sm" w="sm" type="none"/>
            <a:tailEnd len="sm" w="sm" type="none"/>
          </a:ln>
        </p:spPr>
      </p:cxnSp>
      <p:cxnSp>
        <p:nvCxnSpPr>
          <p:cNvPr id="185" name="Google Shape;185;p41"/>
          <p:cNvCxnSpPr/>
          <p:nvPr/>
        </p:nvCxnSpPr>
        <p:spPr>
          <a:xfrm>
            <a:off x="6144600" y="2928356"/>
            <a:ext cx="1854900" cy="0"/>
          </a:xfrm>
          <a:prstGeom prst="straightConnector1">
            <a:avLst/>
          </a:prstGeom>
          <a:noFill/>
          <a:ln cap="flat" cmpd="sng" w="9525">
            <a:solidFill>
              <a:srgbClr val="EFEFEF"/>
            </a:solidFill>
            <a:prstDash val="solid"/>
            <a:round/>
            <a:headEnd len="sm" w="sm" type="none"/>
            <a:tailEnd len="sm" w="sm" type="none"/>
          </a:ln>
        </p:spPr>
      </p:cxnSp>
      <p:cxnSp>
        <p:nvCxnSpPr>
          <p:cNvPr id="186" name="Google Shape;186;p41"/>
          <p:cNvCxnSpPr/>
          <p:nvPr/>
        </p:nvCxnSpPr>
        <p:spPr>
          <a:xfrm>
            <a:off x="6144600" y="3843832"/>
            <a:ext cx="1854900" cy="0"/>
          </a:xfrm>
          <a:prstGeom prst="straightConnector1">
            <a:avLst/>
          </a:prstGeom>
          <a:noFill/>
          <a:ln cap="flat" cmpd="sng" w="9525">
            <a:solidFill>
              <a:srgbClr val="EFEFEF"/>
            </a:solidFill>
            <a:prstDash val="solid"/>
            <a:round/>
            <a:headEnd len="sm" w="sm" type="none"/>
            <a:tailEnd len="sm" w="sm" type="none"/>
          </a:ln>
        </p:spPr>
      </p:cxnSp>
      <p:cxnSp>
        <p:nvCxnSpPr>
          <p:cNvPr id="187" name="Google Shape;187;p41"/>
          <p:cNvCxnSpPr/>
          <p:nvPr/>
        </p:nvCxnSpPr>
        <p:spPr>
          <a:xfrm>
            <a:off x="6144600" y="3380081"/>
            <a:ext cx="1854900" cy="0"/>
          </a:xfrm>
          <a:prstGeom prst="straightConnector1">
            <a:avLst/>
          </a:prstGeom>
          <a:noFill/>
          <a:ln cap="flat" cmpd="sng" w="9525">
            <a:solidFill>
              <a:srgbClr val="EFEFEF"/>
            </a:solidFill>
            <a:prstDash val="solid"/>
            <a:round/>
            <a:headEnd len="sm" w="sm" type="none"/>
            <a:tailEnd len="sm" w="sm" type="none"/>
          </a:ln>
        </p:spPr>
      </p:cxnSp>
      <p:pic>
        <p:nvPicPr>
          <p:cNvPr id="188" name="Google Shape;188;p41"/>
          <p:cNvPicPr preferRelativeResize="0"/>
          <p:nvPr/>
        </p:nvPicPr>
        <p:blipFill rotWithShape="1">
          <a:blip r:embed="rId4">
            <a:alphaModFix/>
          </a:blip>
          <a:srcRect b="0" l="0" r="0" t="0"/>
          <a:stretch/>
        </p:blipFill>
        <p:spPr>
          <a:xfrm>
            <a:off x="7733250" y="1391289"/>
            <a:ext cx="196500" cy="196500"/>
          </a:xfrm>
          <a:prstGeom prst="rect">
            <a:avLst/>
          </a:prstGeom>
          <a:noFill/>
          <a:ln>
            <a:noFill/>
          </a:ln>
        </p:spPr>
      </p:pic>
      <p:sp>
        <p:nvSpPr>
          <p:cNvPr id="189" name="Google Shape;189;p41"/>
          <p:cNvSpPr txBox="1"/>
          <p:nvPr/>
        </p:nvSpPr>
        <p:spPr>
          <a:xfrm>
            <a:off x="1398000" y="21365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rgbClr val="121212"/>
                </a:solidFill>
                <a:latin typeface="Anton"/>
                <a:ea typeface="Anton"/>
                <a:cs typeface="Anton"/>
                <a:sym typeface="Anton"/>
              </a:rPr>
              <a:t>CRONOGRAMA DEL CURSO</a:t>
            </a:r>
            <a:endParaRPr b="0" i="1" sz="3600" u="none" cap="none" strike="noStrike">
              <a:solidFill>
                <a:srgbClr val="121212"/>
              </a:solidFill>
              <a:latin typeface="Anton"/>
              <a:ea typeface="Anton"/>
              <a:cs typeface="Anton"/>
              <a:sym typeface="Anton"/>
            </a:endParaRPr>
          </a:p>
        </p:txBody>
      </p:sp>
      <p:sp>
        <p:nvSpPr>
          <p:cNvPr id="190" name="Google Shape;190;p41"/>
          <p:cNvSpPr txBox="1"/>
          <p:nvPr/>
        </p:nvSpPr>
        <p:spPr>
          <a:xfrm>
            <a:off x="1711825" y="3013000"/>
            <a:ext cx="1389600" cy="283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Helvetica Neue"/>
              <a:ea typeface="Helvetica Neue"/>
              <a:cs typeface="Helvetica Neue"/>
              <a:sym typeface="Helvetica Neue"/>
            </a:endParaRPr>
          </a:p>
        </p:txBody>
      </p:sp>
      <p:sp>
        <p:nvSpPr>
          <p:cNvPr id="191" name="Google Shape;191;p41"/>
          <p:cNvSpPr txBox="1"/>
          <p:nvPr/>
        </p:nvSpPr>
        <p:spPr>
          <a:xfrm>
            <a:off x="1502258" y="1305800"/>
            <a:ext cx="1234800" cy="367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Helvetica Neue"/>
                <a:ea typeface="Helvetica Neue"/>
                <a:cs typeface="Helvetica Neue"/>
                <a:sym typeface="Helvetica Neue"/>
              </a:rPr>
              <a:t>Clase </a:t>
            </a:r>
            <a:r>
              <a:rPr lang="es">
                <a:latin typeface="Helvetica Neue"/>
                <a:ea typeface="Helvetica Neue"/>
                <a:cs typeface="Helvetica Neue"/>
                <a:sym typeface="Helvetica Neue"/>
              </a:rPr>
              <a:t>19</a:t>
            </a:r>
            <a:endParaRPr b="0" i="0" sz="1400" u="none" cap="none" strike="noStrike">
              <a:solidFill>
                <a:srgbClr val="000000"/>
              </a:solidFill>
              <a:latin typeface="Helvetica Neue"/>
              <a:ea typeface="Helvetica Neue"/>
              <a:cs typeface="Helvetica Neue"/>
              <a:sym typeface="Helvetica Neue"/>
            </a:endParaRPr>
          </a:p>
        </p:txBody>
      </p:sp>
      <p:sp>
        <p:nvSpPr>
          <p:cNvPr id="192" name="Google Shape;192;p41"/>
          <p:cNvSpPr txBox="1"/>
          <p:nvPr/>
        </p:nvSpPr>
        <p:spPr>
          <a:xfrm>
            <a:off x="1355638" y="1728588"/>
            <a:ext cx="2002200" cy="424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s" sz="1200">
                <a:solidFill>
                  <a:schemeClr val="dk1"/>
                </a:solidFill>
                <a:latin typeface="Helvetica Neue"/>
                <a:ea typeface="Helvetica Neue"/>
                <a:cs typeface="Helvetica Neue"/>
                <a:sym typeface="Helvetica Neue"/>
              </a:rPr>
              <a:t>Playground Intermedio (Parte I)</a:t>
            </a:r>
            <a:endParaRPr b="1" sz="12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Clr>
                <a:schemeClr val="dk1"/>
              </a:buClr>
              <a:buSzPts val="1100"/>
              <a:buFont typeface="Arial"/>
              <a:buNone/>
            </a:pPr>
            <a:r>
              <a:t/>
            </a:r>
            <a:endParaRPr b="1" sz="1200">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rgbClr val="000000"/>
              </a:buClr>
              <a:buSzPts val="1200"/>
              <a:buFont typeface="Arial"/>
              <a:buNone/>
            </a:pPr>
            <a:r>
              <a:t/>
            </a:r>
            <a:endParaRPr b="1" sz="1200">
              <a:solidFill>
                <a:schemeClr val="dk1"/>
              </a:solidFill>
              <a:latin typeface="Helvetica Neue"/>
              <a:ea typeface="Helvetica Neue"/>
              <a:cs typeface="Helvetica Neue"/>
              <a:sym typeface="Helvetica Neue"/>
            </a:endParaRPr>
          </a:p>
        </p:txBody>
      </p:sp>
      <p:sp>
        <p:nvSpPr>
          <p:cNvPr id="193" name="Google Shape;193;p41"/>
          <p:cNvSpPr txBox="1"/>
          <p:nvPr/>
        </p:nvSpPr>
        <p:spPr>
          <a:xfrm>
            <a:off x="1761783" y="3013000"/>
            <a:ext cx="1389600" cy="28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sz="700">
                <a:solidFill>
                  <a:schemeClr val="dk1"/>
                </a:solidFill>
                <a:latin typeface="Helvetica Neue Light"/>
                <a:ea typeface="Helvetica Neue Light"/>
                <a:cs typeface="Helvetica Neue Light"/>
                <a:sym typeface="Helvetica Neue Light"/>
              </a:rPr>
              <a:t>JUGANDO CON  HTML </a:t>
            </a:r>
            <a:endParaRPr sz="700">
              <a:solidFill>
                <a:schemeClr val="dk1"/>
              </a:solidFill>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Light"/>
              <a:ea typeface="Helvetica Neue Light"/>
              <a:cs typeface="Helvetica Neue Light"/>
              <a:sym typeface="Helvetica Neue Light"/>
            </a:endParaRPr>
          </a:p>
        </p:txBody>
      </p:sp>
      <p:sp>
        <p:nvSpPr>
          <p:cNvPr id="194" name="Google Shape;194;p41"/>
          <p:cNvSpPr txBox="1"/>
          <p:nvPr/>
        </p:nvSpPr>
        <p:spPr>
          <a:xfrm>
            <a:off x="1761783" y="2555800"/>
            <a:ext cx="1389600" cy="283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lang="es" sz="700">
                <a:latin typeface="Helvetica Neue Light"/>
                <a:ea typeface="Helvetica Neue Light"/>
                <a:cs typeface="Helvetica Neue Light"/>
                <a:sym typeface="Helvetica Neue Light"/>
              </a:rPr>
              <a:t>MI DJANGO A GITHUB</a:t>
            </a:r>
            <a:endParaRPr sz="700">
              <a:latin typeface="Helvetica Neue Light"/>
              <a:ea typeface="Helvetica Neue Light"/>
              <a:cs typeface="Helvetica Neue Light"/>
              <a:sym typeface="Helvetica Neue Light"/>
            </a:endParaRPr>
          </a:p>
        </p:txBody>
      </p:sp>
      <p:sp>
        <p:nvSpPr>
          <p:cNvPr id="195" name="Google Shape;195;p41"/>
          <p:cNvSpPr txBox="1"/>
          <p:nvPr/>
        </p:nvSpPr>
        <p:spPr>
          <a:xfrm>
            <a:off x="3706822" y="1700150"/>
            <a:ext cx="2002200" cy="58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s" sz="1200">
                <a:solidFill>
                  <a:schemeClr val="dk1"/>
                </a:solidFill>
                <a:latin typeface="Helvetica Neue"/>
                <a:ea typeface="Helvetica Neue"/>
                <a:cs typeface="Helvetica Neue"/>
                <a:sym typeface="Helvetica Neue"/>
              </a:rPr>
              <a:t>Playground Intermedio (parte II)</a:t>
            </a:r>
            <a:endParaRPr b="1" sz="1200">
              <a:solidFill>
                <a:schemeClr val="dk1"/>
              </a:solidFill>
              <a:latin typeface="Helvetica Neue"/>
              <a:ea typeface="Helvetica Neue"/>
              <a:cs typeface="Helvetica Neue"/>
              <a:sym typeface="Helvetica Neue"/>
            </a:endParaRPr>
          </a:p>
        </p:txBody>
      </p:sp>
      <p:sp>
        <p:nvSpPr>
          <p:cNvPr id="196" name="Google Shape;196;p41"/>
          <p:cNvSpPr txBox="1"/>
          <p:nvPr/>
        </p:nvSpPr>
        <p:spPr>
          <a:xfrm>
            <a:off x="4094795" y="2541063"/>
            <a:ext cx="30000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700">
                <a:solidFill>
                  <a:schemeClr val="dk1"/>
                </a:solidFill>
                <a:latin typeface="Helvetica Neue Light"/>
                <a:ea typeface="Helvetica Neue Light"/>
                <a:cs typeface="Helvetica Neue Light"/>
                <a:sym typeface="Helvetica Neue Light"/>
              </a:rPr>
              <a:t>HERENCIA Y NAVEGACIÓN</a:t>
            </a:r>
            <a:endParaRPr sz="700">
              <a:solidFill>
                <a:schemeClr val="dk1"/>
              </a:solidFill>
              <a:latin typeface="Helvetica Neue Light"/>
              <a:ea typeface="Helvetica Neue Light"/>
              <a:cs typeface="Helvetica Neue Light"/>
              <a:sym typeface="Helvetica Neue Light"/>
            </a:endParaRPr>
          </a:p>
        </p:txBody>
      </p:sp>
      <p:pic>
        <p:nvPicPr>
          <p:cNvPr id="197" name="Google Shape;197;p41"/>
          <p:cNvPicPr preferRelativeResize="0"/>
          <p:nvPr/>
        </p:nvPicPr>
        <p:blipFill rotWithShape="1">
          <a:blip r:embed="rId5">
            <a:alphaModFix/>
          </a:blip>
          <a:srcRect b="0" l="0" r="0" t="0"/>
          <a:stretch/>
        </p:blipFill>
        <p:spPr>
          <a:xfrm>
            <a:off x="1451808" y="2533748"/>
            <a:ext cx="307150" cy="307150"/>
          </a:xfrm>
          <a:prstGeom prst="rect">
            <a:avLst/>
          </a:prstGeom>
          <a:noFill/>
          <a:ln>
            <a:noFill/>
          </a:ln>
        </p:spPr>
      </p:pic>
      <p:pic>
        <p:nvPicPr>
          <p:cNvPr id="198" name="Google Shape;198;p41"/>
          <p:cNvPicPr preferRelativeResize="0"/>
          <p:nvPr/>
        </p:nvPicPr>
        <p:blipFill rotWithShape="1">
          <a:blip r:embed="rId5">
            <a:alphaModFix/>
          </a:blip>
          <a:srcRect b="0" l="0" r="0" t="0"/>
          <a:stretch/>
        </p:blipFill>
        <p:spPr>
          <a:xfrm>
            <a:off x="3799975" y="3000636"/>
            <a:ext cx="307150" cy="307150"/>
          </a:xfrm>
          <a:prstGeom prst="rect">
            <a:avLst/>
          </a:prstGeom>
          <a:noFill/>
          <a:ln>
            <a:noFill/>
          </a:ln>
        </p:spPr>
      </p:pic>
      <p:sp>
        <p:nvSpPr>
          <p:cNvPr id="199" name="Google Shape;199;p41"/>
          <p:cNvSpPr txBox="1"/>
          <p:nvPr/>
        </p:nvSpPr>
        <p:spPr>
          <a:xfrm>
            <a:off x="4124620" y="2924125"/>
            <a:ext cx="1512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700">
                <a:solidFill>
                  <a:schemeClr val="dk1"/>
                </a:solidFill>
                <a:latin typeface="Helvetica Neue Light"/>
                <a:ea typeface="Helvetica Neue Light"/>
                <a:cs typeface="Helvetica Neue Light"/>
                <a:sym typeface="Helvetica Neue Light"/>
              </a:rPr>
              <a:t>AGREGANDO DATOS A NUESTRO MODELO</a:t>
            </a:r>
            <a:endParaRPr sz="700">
              <a:latin typeface="Helvetica Neue Light"/>
              <a:ea typeface="Helvetica Neue Light"/>
              <a:cs typeface="Helvetica Neue Light"/>
              <a:sym typeface="Helvetica Neue Light"/>
            </a:endParaRPr>
          </a:p>
        </p:txBody>
      </p:sp>
      <p:pic>
        <p:nvPicPr>
          <p:cNvPr id="200" name="Google Shape;200;p41"/>
          <p:cNvPicPr preferRelativeResize="0"/>
          <p:nvPr/>
        </p:nvPicPr>
        <p:blipFill rotWithShape="1">
          <a:blip r:embed="rId5">
            <a:alphaModFix/>
          </a:blip>
          <a:srcRect b="0" l="0" r="0" t="0"/>
          <a:stretch/>
        </p:blipFill>
        <p:spPr>
          <a:xfrm>
            <a:off x="3799975" y="2533748"/>
            <a:ext cx="307150" cy="307150"/>
          </a:xfrm>
          <a:prstGeom prst="rect">
            <a:avLst/>
          </a:prstGeom>
          <a:noFill/>
          <a:ln>
            <a:noFill/>
          </a:ln>
        </p:spPr>
      </p:pic>
      <p:pic>
        <p:nvPicPr>
          <p:cNvPr id="201" name="Google Shape;201;p41"/>
          <p:cNvPicPr preferRelativeResize="0"/>
          <p:nvPr/>
        </p:nvPicPr>
        <p:blipFill rotWithShape="1">
          <a:blip r:embed="rId5">
            <a:alphaModFix/>
          </a:blip>
          <a:srcRect b="0" l="0" r="0" t="0"/>
          <a:stretch/>
        </p:blipFill>
        <p:spPr>
          <a:xfrm>
            <a:off x="1451808" y="3000648"/>
            <a:ext cx="307150" cy="307150"/>
          </a:xfrm>
          <a:prstGeom prst="rect">
            <a:avLst/>
          </a:prstGeom>
          <a:noFill/>
          <a:ln>
            <a:noFill/>
          </a:ln>
        </p:spPr>
      </p:pic>
      <p:sp>
        <p:nvSpPr>
          <p:cNvPr id="202" name="Google Shape;202;p41"/>
          <p:cNvSpPr/>
          <p:nvPr/>
        </p:nvSpPr>
        <p:spPr>
          <a:xfrm>
            <a:off x="6238375" y="13242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lang="es"/>
              <a:t>Clase 21</a:t>
            </a:r>
            <a:endParaRPr b="0" i="0" sz="1400" u="none" cap="none" strike="noStrike">
              <a:solidFill>
                <a:srgbClr val="000000"/>
              </a:solidFill>
              <a:latin typeface="Arial"/>
              <a:ea typeface="Arial"/>
              <a:cs typeface="Arial"/>
              <a:sym typeface="Arial"/>
            </a:endParaRPr>
          </a:p>
        </p:txBody>
      </p:sp>
      <p:sp>
        <p:nvSpPr>
          <p:cNvPr id="203" name="Google Shape;203;p41"/>
          <p:cNvSpPr txBox="1"/>
          <p:nvPr/>
        </p:nvSpPr>
        <p:spPr>
          <a:xfrm>
            <a:off x="6162750" y="1683525"/>
            <a:ext cx="1884300" cy="58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s" sz="1200">
                <a:solidFill>
                  <a:schemeClr val="dk1"/>
                </a:solidFill>
                <a:latin typeface="Helvetica Neue"/>
                <a:ea typeface="Helvetica Neue"/>
                <a:cs typeface="Helvetica Neue"/>
                <a:sym typeface="Helvetica Neue"/>
              </a:rPr>
              <a:t>Playground Intermedio (parte III)</a:t>
            </a:r>
            <a:endParaRPr b="1" sz="1200">
              <a:solidFill>
                <a:schemeClr val="dk1"/>
              </a:solidFill>
              <a:latin typeface="Helvetica Neue"/>
              <a:ea typeface="Helvetica Neue"/>
              <a:cs typeface="Helvetica Neue"/>
              <a:sym typeface="Helvetica Neue"/>
            </a:endParaRPr>
          </a:p>
        </p:txBody>
      </p:sp>
      <p:sp>
        <p:nvSpPr>
          <p:cNvPr id="204" name="Google Shape;204;p41"/>
          <p:cNvSpPr txBox="1"/>
          <p:nvPr/>
        </p:nvSpPr>
        <p:spPr>
          <a:xfrm>
            <a:off x="6498205" y="2541075"/>
            <a:ext cx="18843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700">
                <a:solidFill>
                  <a:schemeClr val="dk1"/>
                </a:solidFill>
                <a:latin typeface="Helvetica Neue Light"/>
                <a:ea typeface="Helvetica Neue Light"/>
                <a:cs typeface="Helvetica Neue Light"/>
                <a:sym typeface="Helvetica Neue Light"/>
              </a:rPr>
              <a:t>AGREGAR CON UN API FORM</a:t>
            </a:r>
            <a:endParaRPr sz="700">
              <a:solidFill>
                <a:schemeClr val="dk1"/>
              </a:solidFill>
              <a:latin typeface="Helvetica Neue Light"/>
              <a:ea typeface="Helvetica Neue Light"/>
              <a:cs typeface="Helvetica Neue Light"/>
              <a:sym typeface="Helvetica Neue Light"/>
            </a:endParaRPr>
          </a:p>
        </p:txBody>
      </p:sp>
      <p:pic>
        <p:nvPicPr>
          <p:cNvPr id="205" name="Google Shape;205;p41"/>
          <p:cNvPicPr preferRelativeResize="0"/>
          <p:nvPr/>
        </p:nvPicPr>
        <p:blipFill rotWithShape="1">
          <a:blip r:embed="rId5">
            <a:alphaModFix/>
          </a:blip>
          <a:srcRect b="0" l="0" r="0" t="0"/>
          <a:stretch/>
        </p:blipFill>
        <p:spPr>
          <a:xfrm>
            <a:off x="6162175" y="2533748"/>
            <a:ext cx="307150" cy="307150"/>
          </a:xfrm>
          <a:prstGeom prst="rect">
            <a:avLst/>
          </a:prstGeom>
          <a:noFill/>
          <a:ln>
            <a:noFill/>
          </a:ln>
        </p:spPr>
      </p:pic>
      <p:pic>
        <p:nvPicPr>
          <p:cNvPr id="206" name="Google Shape;206;p41"/>
          <p:cNvPicPr preferRelativeResize="0"/>
          <p:nvPr/>
        </p:nvPicPr>
        <p:blipFill>
          <a:blip r:embed="rId6">
            <a:alphaModFix/>
          </a:blip>
          <a:stretch>
            <a:fillRect/>
          </a:stretch>
        </p:blipFill>
        <p:spPr>
          <a:xfrm>
            <a:off x="6132000" y="3410413"/>
            <a:ext cx="367500" cy="367500"/>
          </a:xfrm>
          <a:prstGeom prst="rect">
            <a:avLst/>
          </a:prstGeom>
          <a:noFill/>
          <a:ln>
            <a:noFill/>
          </a:ln>
        </p:spPr>
      </p:pic>
      <p:sp>
        <p:nvSpPr>
          <p:cNvPr id="207" name="Google Shape;207;p41"/>
          <p:cNvSpPr txBox="1"/>
          <p:nvPr/>
        </p:nvSpPr>
        <p:spPr>
          <a:xfrm>
            <a:off x="6498205" y="3465700"/>
            <a:ext cx="18843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700">
                <a:solidFill>
                  <a:schemeClr val="dk1"/>
                </a:solidFill>
                <a:latin typeface="Helvetica Neue Light"/>
                <a:ea typeface="Helvetica Neue Light"/>
                <a:cs typeface="Helvetica Neue Light"/>
                <a:sym typeface="Helvetica Neue Light"/>
              </a:rPr>
              <a:t>PRIMERA ENTREGA INTERMEDIA</a:t>
            </a:r>
            <a:endParaRPr sz="700">
              <a:solidFill>
                <a:schemeClr val="dk1"/>
              </a:solidFill>
              <a:latin typeface="Helvetica Neue Light"/>
              <a:ea typeface="Helvetica Neue Light"/>
              <a:cs typeface="Helvetica Neue Light"/>
              <a:sym typeface="Helvetica Neue Light"/>
            </a:endParaRPr>
          </a:p>
        </p:txBody>
      </p:sp>
      <p:sp>
        <p:nvSpPr>
          <p:cNvPr id="208" name="Google Shape;208;p41"/>
          <p:cNvSpPr txBox="1"/>
          <p:nvPr/>
        </p:nvSpPr>
        <p:spPr>
          <a:xfrm>
            <a:off x="6469325" y="3007963"/>
            <a:ext cx="30000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700">
                <a:solidFill>
                  <a:schemeClr val="dk1"/>
                </a:solidFill>
                <a:latin typeface="Helvetica Neue Light"/>
                <a:ea typeface="Helvetica Neue Light"/>
                <a:cs typeface="Helvetica Neue Light"/>
                <a:sym typeface="Helvetica Neue Light"/>
              </a:rPr>
              <a:t>CREACIÓN DE FORMULARIOS. </a:t>
            </a:r>
            <a:endParaRPr sz="700">
              <a:solidFill>
                <a:schemeClr val="dk1"/>
              </a:solidFill>
              <a:latin typeface="Helvetica Neue Light"/>
              <a:ea typeface="Helvetica Neue Light"/>
              <a:cs typeface="Helvetica Neue Light"/>
              <a:sym typeface="Helvetica Neue Light"/>
            </a:endParaRPr>
          </a:p>
        </p:txBody>
      </p:sp>
      <p:pic>
        <p:nvPicPr>
          <p:cNvPr id="209" name="Google Shape;209;p41"/>
          <p:cNvPicPr preferRelativeResize="0"/>
          <p:nvPr/>
        </p:nvPicPr>
        <p:blipFill>
          <a:blip r:embed="rId7">
            <a:alphaModFix/>
          </a:blip>
          <a:stretch>
            <a:fillRect/>
          </a:stretch>
        </p:blipFill>
        <p:spPr>
          <a:xfrm>
            <a:off x="6148150" y="3015813"/>
            <a:ext cx="307150" cy="3071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13" name="Shape 213"/>
        <p:cNvGrpSpPr/>
        <p:nvPr/>
      </p:nvGrpSpPr>
      <p:grpSpPr>
        <a:xfrm>
          <a:off x="0" y="0"/>
          <a:ext cx="0" cy="0"/>
          <a:chOff x="0" y="0"/>
          <a:chExt cx="0" cy="0"/>
        </a:xfrm>
      </p:grpSpPr>
      <p:sp>
        <p:nvSpPr>
          <p:cNvPr id="214" name="Google Shape;214;p42"/>
          <p:cNvSpPr txBox="1"/>
          <p:nvPr/>
        </p:nvSpPr>
        <p:spPr>
          <a:xfrm>
            <a:off x="2187450" y="1644800"/>
            <a:ext cx="47691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s" sz="3600">
                <a:solidFill>
                  <a:srgbClr val="E0FF00"/>
                </a:solidFill>
                <a:latin typeface="Anton"/>
                <a:ea typeface="Anton"/>
                <a:cs typeface="Anton"/>
                <a:sym typeface="Anton"/>
              </a:rPr>
              <a:t>HERENCIA DE TEMPLATES</a:t>
            </a:r>
            <a:endParaRPr i="1" sz="3600">
              <a:solidFill>
                <a:srgbClr val="E0FF00"/>
              </a:solidFill>
              <a:latin typeface="Anton"/>
              <a:ea typeface="Anton"/>
              <a:cs typeface="Anton"/>
              <a:sym typeface="Anton"/>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43"/>
          <p:cNvSpPr txBox="1"/>
          <p:nvPr/>
        </p:nvSpPr>
        <p:spPr>
          <a:xfrm>
            <a:off x="1074600" y="1609825"/>
            <a:ext cx="7222800" cy="1171200"/>
          </a:xfrm>
          <a:prstGeom prst="rect">
            <a:avLst/>
          </a:prstGeom>
          <a:noFill/>
          <a:ln>
            <a:noFill/>
          </a:ln>
        </p:spPr>
        <p:txBody>
          <a:bodyPr anchorCtr="0" anchor="t" bIns="91425" lIns="91425" spcFirstLastPara="1" rIns="91425" wrap="square" tIns="91425">
            <a:noAutofit/>
          </a:bodyPr>
          <a:lstStyle/>
          <a:p>
            <a:pPr indent="457200" lvl="0" marL="0" marR="0" rtl="0" algn="ctr">
              <a:lnSpc>
                <a:spcPct val="150000"/>
              </a:lnSpc>
              <a:spcBef>
                <a:spcPts val="0"/>
              </a:spcBef>
              <a:spcAft>
                <a:spcPts val="0"/>
              </a:spcAft>
              <a:buClr>
                <a:srgbClr val="000000"/>
              </a:buClr>
              <a:buSzPts val="2000"/>
              <a:buFont typeface="Arial"/>
              <a:buNone/>
            </a:pPr>
            <a:r>
              <a:rPr lang="es" sz="2000">
                <a:latin typeface="Helvetica Neue Light"/>
                <a:ea typeface="Helvetica Neue Light"/>
                <a:cs typeface="Helvetica Neue Light"/>
                <a:sym typeface="Helvetica Neue Light"/>
              </a:rPr>
              <a:t>Consiste en usar de “base” determinadas cosas que estarán en todos nuestros templates. Suele ser la barra del menú principal, el pie de </a:t>
            </a:r>
            <a:r>
              <a:rPr lang="es" sz="2000">
                <a:latin typeface="Helvetica Neue Light"/>
                <a:ea typeface="Helvetica Neue Light"/>
                <a:cs typeface="Helvetica Neue Light"/>
                <a:sym typeface="Helvetica Neue Light"/>
              </a:rPr>
              <a:t>página</a:t>
            </a:r>
            <a:r>
              <a:rPr lang="es" sz="2000">
                <a:latin typeface="Helvetica Neue Light"/>
                <a:ea typeface="Helvetica Neue Light"/>
                <a:cs typeface="Helvetica Neue Light"/>
                <a:sym typeface="Helvetica Neue Light"/>
              </a:rPr>
              <a:t>, logo, etc. Son cosas que serán </a:t>
            </a:r>
            <a:r>
              <a:rPr lang="es" sz="2000">
                <a:latin typeface="Helvetica Neue Light"/>
                <a:ea typeface="Helvetica Neue Light"/>
                <a:cs typeface="Helvetica Neue Light"/>
                <a:sym typeface="Helvetica Neue Light"/>
              </a:rPr>
              <a:t>idénticas</a:t>
            </a:r>
            <a:r>
              <a:rPr lang="es" sz="2000">
                <a:latin typeface="Helvetica Neue Light"/>
                <a:ea typeface="Helvetica Neue Light"/>
                <a:cs typeface="Helvetica Neue Light"/>
                <a:sym typeface="Helvetica Neue Light"/>
              </a:rPr>
              <a:t> en cada </a:t>
            </a:r>
            <a:r>
              <a:rPr lang="es" sz="2000">
                <a:latin typeface="Helvetica Neue Light"/>
                <a:ea typeface="Helvetica Neue Light"/>
                <a:cs typeface="Helvetica Neue Light"/>
                <a:sym typeface="Helvetica Neue Light"/>
              </a:rPr>
              <a:t>página</a:t>
            </a:r>
            <a:r>
              <a:rPr lang="es" sz="2000">
                <a:latin typeface="Helvetica Neue Light"/>
                <a:ea typeface="Helvetica Neue Light"/>
                <a:cs typeface="Helvetica Neue Light"/>
                <a:sym typeface="Helvetica Neue Light"/>
              </a:rPr>
              <a:t>. </a:t>
            </a:r>
            <a:endParaRPr sz="2000">
              <a:latin typeface="Helvetica Neue Light"/>
              <a:ea typeface="Helvetica Neue Light"/>
              <a:cs typeface="Helvetica Neue Light"/>
              <a:sym typeface="Helvetica Neue Light"/>
            </a:endParaRPr>
          </a:p>
        </p:txBody>
      </p:sp>
      <p:pic>
        <p:nvPicPr>
          <p:cNvPr id="220" name="Google Shape;220;p43"/>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221" name="Google Shape;221;p43"/>
          <p:cNvSpPr txBox="1"/>
          <p:nvPr/>
        </p:nvSpPr>
        <p:spPr>
          <a:xfrm>
            <a:off x="2339850" y="400800"/>
            <a:ext cx="47691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s" sz="3600">
                <a:latin typeface="Anton"/>
                <a:ea typeface="Anton"/>
                <a:cs typeface="Anton"/>
                <a:sym typeface="Anton"/>
              </a:rPr>
              <a:t>¿En qué consiste?</a:t>
            </a:r>
            <a:endParaRPr b="0" i="1" sz="3600" u="none" cap="none" strike="noStrike">
              <a:solidFill>
                <a:srgbClr val="000000"/>
              </a:solidFill>
              <a:latin typeface="Anton"/>
              <a:ea typeface="Anton"/>
              <a:cs typeface="Anton"/>
              <a:sym typeface="Anton"/>
            </a:endParaRPr>
          </a:p>
        </p:txBody>
      </p:sp>
      <p:sp>
        <p:nvSpPr>
          <p:cNvPr id="222" name="Google Shape;222;p43"/>
          <p:cNvSpPr txBox="1"/>
          <p:nvPr/>
        </p:nvSpPr>
        <p:spPr>
          <a:xfrm>
            <a:off x="4230525" y="3671225"/>
            <a:ext cx="7752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2700"/>
              <a:t>👉</a:t>
            </a:r>
            <a:endParaRPr sz="27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44"/>
          <p:cNvSpPr txBox="1"/>
          <p:nvPr/>
        </p:nvSpPr>
        <p:spPr>
          <a:xfrm>
            <a:off x="651900" y="1244975"/>
            <a:ext cx="7993500" cy="989100"/>
          </a:xfrm>
          <a:prstGeom prst="rect">
            <a:avLst/>
          </a:prstGeom>
          <a:noFill/>
          <a:ln>
            <a:noFill/>
          </a:ln>
        </p:spPr>
        <p:txBody>
          <a:bodyPr anchorCtr="0" anchor="t" bIns="91425" lIns="91425" spcFirstLastPara="1" rIns="91425" wrap="square" tIns="91425">
            <a:noAutofit/>
          </a:bodyPr>
          <a:lstStyle/>
          <a:p>
            <a:pPr indent="457200" lvl="0" marL="0" marR="0" rtl="0" algn="ctr">
              <a:lnSpc>
                <a:spcPct val="150000"/>
              </a:lnSpc>
              <a:spcBef>
                <a:spcPts val="0"/>
              </a:spcBef>
              <a:spcAft>
                <a:spcPts val="0"/>
              </a:spcAft>
              <a:buClr>
                <a:srgbClr val="000000"/>
              </a:buClr>
              <a:buSzPts val="2000"/>
              <a:buFont typeface="Arial"/>
              <a:buNone/>
            </a:pPr>
            <a:r>
              <a:rPr lang="es" sz="1800">
                <a:latin typeface="Helvetica Neue Light"/>
                <a:ea typeface="Helvetica Neue Light"/>
                <a:cs typeface="Helvetica Neue Light"/>
                <a:sym typeface="Helvetica Neue Light"/>
              </a:rPr>
              <a:t>En base a donde habíamos llegado antes, podemos definir que los siguientes bloques serán estáticos: </a:t>
            </a:r>
            <a:endParaRPr sz="1800">
              <a:latin typeface="Helvetica Neue Light"/>
              <a:ea typeface="Helvetica Neue Light"/>
              <a:cs typeface="Helvetica Neue Light"/>
              <a:sym typeface="Helvetica Neue Light"/>
            </a:endParaRPr>
          </a:p>
          <a:p>
            <a:pPr indent="457200" lvl="0" marL="0" marR="0" rtl="0" algn="ctr">
              <a:lnSpc>
                <a:spcPct val="150000"/>
              </a:lnSpc>
              <a:spcBef>
                <a:spcPts val="0"/>
              </a:spcBef>
              <a:spcAft>
                <a:spcPts val="0"/>
              </a:spcAft>
              <a:buClr>
                <a:srgbClr val="000000"/>
              </a:buClr>
              <a:buSzPts val="2000"/>
              <a:buFont typeface="Arial"/>
              <a:buNone/>
            </a:pPr>
            <a:r>
              <a:t/>
            </a:r>
            <a:endParaRPr sz="1800">
              <a:latin typeface="Helvetica Neue Light"/>
              <a:ea typeface="Helvetica Neue Light"/>
              <a:cs typeface="Helvetica Neue Light"/>
              <a:sym typeface="Helvetica Neue Light"/>
            </a:endParaRPr>
          </a:p>
        </p:txBody>
      </p:sp>
      <p:pic>
        <p:nvPicPr>
          <p:cNvPr id="228" name="Google Shape;228;p44"/>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229" name="Google Shape;229;p44"/>
          <p:cNvSpPr txBox="1"/>
          <p:nvPr/>
        </p:nvSpPr>
        <p:spPr>
          <a:xfrm>
            <a:off x="2187450" y="248400"/>
            <a:ext cx="47691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s" sz="3600">
                <a:latin typeface="Anton"/>
                <a:ea typeface="Anton"/>
                <a:cs typeface="Anton"/>
                <a:sym typeface="Anton"/>
              </a:rPr>
              <a:t>Herencia de Templates</a:t>
            </a:r>
            <a:endParaRPr b="0" i="1" sz="3600" u="none" cap="none" strike="noStrike">
              <a:solidFill>
                <a:srgbClr val="000000"/>
              </a:solidFill>
              <a:latin typeface="Anton"/>
              <a:ea typeface="Anton"/>
              <a:cs typeface="Anton"/>
              <a:sym typeface="Anton"/>
            </a:endParaRPr>
          </a:p>
        </p:txBody>
      </p:sp>
      <p:pic>
        <p:nvPicPr>
          <p:cNvPr id="230" name="Google Shape;230;p44"/>
          <p:cNvPicPr preferRelativeResize="0"/>
          <p:nvPr/>
        </p:nvPicPr>
        <p:blipFill>
          <a:blip r:embed="rId4">
            <a:alphaModFix/>
          </a:blip>
          <a:stretch>
            <a:fillRect/>
          </a:stretch>
        </p:blipFill>
        <p:spPr>
          <a:xfrm>
            <a:off x="2394025" y="2317175"/>
            <a:ext cx="4958601" cy="2372774"/>
          </a:xfrm>
          <a:prstGeom prst="rect">
            <a:avLst/>
          </a:prstGeom>
          <a:noFill/>
          <a:ln>
            <a:noFill/>
          </a:ln>
        </p:spPr>
      </p:pic>
      <p:sp>
        <p:nvSpPr>
          <p:cNvPr id="231" name="Google Shape;231;p44"/>
          <p:cNvSpPr/>
          <p:nvPr/>
        </p:nvSpPr>
        <p:spPr>
          <a:xfrm>
            <a:off x="1615925" y="2274175"/>
            <a:ext cx="5847300" cy="239400"/>
          </a:xfrm>
          <a:prstGeom prst="rect">
            <a:avLst/>
          </a:prstGeom>
          <a:noFill/>
          <a:ln cap="flat" cmpd="sng" w="2857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sz="1200">
                <a:latin typeface="Helvetica Neue Light"/>
                <a:ea typeface="Helvetica Neue Light"/>
                <a:cs typeface="Helvetica Neue Light"/>
                <a:sym typeface="Helvetica Neue Light"/>
              </a:rPr>
              <a:t>Menú</a:t>
            </a:r>
            <a:endParaRPr sz="1200">
              <a:latin typeface="Helvetica Neue Light"/>
              <a:ea typeface="Helvetica Neue Light"/>
              <a:cs typeface="Helvetica Neue Light"/>
              <a:sym typeface="Helvetica Neue Light"/>
            </a:endParaRPr>
          </a:p>
        </p:txBody>
      </p:sp>
      <p:sp>
        <p:nvSpPr>
          <p:cNvPr id="232" name="Google Shape;232;p44"/>
          <p:cNvSpPr/>
          <p:nvPr/>
        </p:nvSpPr>
        <p:spPr>
          <a:xfrm>
            <a:off x="1615925" y="4278625"/>
            <a:ext cx="5847300" cy="596400"/>
          </a:xfrm>
          <a:prstGeom prst="rect">
            <a:avLst/>
          </a:prstGeom>
          <a:noFill/>
          <a:ln cap="flat" cmpd="sng" w="2857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sz="1200">
                <a:latin typeface="Helvetica Neue Light"/>
                <a:ea typeface="Helvetica Neue Light"/>
                <a:cs typeface="Helvetica Neue Light"/>
                <a:sym typeface="Helvetica Neue Light"/>
              </a:rPr>
              <a:t>Pie</a:t>
            </a:r>
            <a:endParaRPr sz="1200">
              <a:latin typeface="Helvetica Neue Light"/>
              <a:ea typeface="Helvetica Neue Light"/>
              <a:cs typeface="Helvetica Neue Light"/>
              <a:sym typeface="Helvetica Neue Light"/>
            </a:endParaRPr>
          </a:p>
        </p:txBody>
      </p:sp>
      <p:sp>
        <p:nvSpPr>
          <p:cNvPr id="233" name="Google Shape;233;p44"/>
          <p:cNvSpPr/>
          <p:nvPr/>
        </p:nvSpPr>
        <p:spPr>
          <a:xfrm>
            <a:off x="1615925" y="2524150"/>
            <a:ext cx="5847300" cy="1733700"/>
          </a:xfrm>
          <a:prstGeom prst="rect">
            <a:avLst/>
          </a:prstGeom>
          <a:noFill/>
          <a:ln cap="flat" cmpd="sng" w="2857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sz="1200">
                <a:latin typeface="Helvetica Neue Light"/>
                <a:ea typeface="Helvetica Neue Light"/>
                <a:cs typeface="Helvetica Neue Light"/>
                <a:sym typeface="Helvetica Neue Light"/>
              </a:rPr>
              <a:t>Título</a:t>
            </a:r>
            <a:endParaRPr sz="1200">
              <a:latin typeface="Helvetica Neue Light"/>
              <a:ea typeface="Helvetica Neue Light"/>
              <a:cs typeface="Helvetica Neue Light"/>
              <a:sym typeface="Helvetica Neue Ligh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45"/>
          <p:cNvSpPr txBox="1"/>
          <p:nvPr/>
        </p:nvSpPr>
        <p:spPr>
          <a:xfrm>
            <a:off x="651900" y="1321175"/>
            <a:ext cx="7993500" cy="1171200"/>
          </a:xfrm>
          <a:prstGeom prst="rect">
            <a:avLst/>
          </a:prstGeom>
          <a:noFill/>
          <a:ln>
            <a:noFill/>
          </a:ln>
        </p:spPr>
        <p:txBody>
          <a:bodyPr anchorCtr="0" anchor="t" bIns="91425" lIns="91425" spcFirstLastPara="1" rIns="91425" wrap="square" tIns="91425">
            <a:noAutofit/>
          </a:bodyPr>
          <a:lstStyle/>
          <a:p>
            <a:pPr indent="457200" lvl="0" marL="0" marR="0" rtl="0" algn="ctr">
              <a:lnSpc>
                <a:spcPct val="150000"/>
              </a:lnSpc>
              <a:spcBef>
                <a:spcPts val="0"/>
              </a:spcBef>
              <a:spcAft>
                <a:spcPts val="0"/>
              </a:spcAft>
              <a:buClr>
                <a:srgbClr val="000000"/>
              </a:buClr>
              <a:buSzPts val="2000"/>
              <a:buFont typeface="Arial"/>
              <a:buNone/>
            </a:pPr>
            <a:r>
              <a:rPr lang="es" sz="1800">
                <a:latin typeface="Helvetica Neue Light"/>
                <a:ea typeface="Helvetica Neue Light"/>
                <a:cs typeface="Helvetica Neue Light"/>
                <a:sym typeface="Helvetica Neue Light"/>
              </a:rPr>
              <a:t>Esto se realiza dejando todo lo que no cambiará en un template “padre”, y haciendo que los templates que usan esas partes sean “hijos” que heredan esa estructura.  Hacerlo es muy simple:</a:t>
            </a:r>
            <a:endParaRPr sz="1800">
              <a:latin typeface="Helvetica Neue Light"/>
              <a:ea typeface="Helvetica Neue Light"/>
              <a:cs typeface="Helvetica Neue Light"/>
              <a:sym typeface="Helvetica Neue Light"/>
            </a:endParaRPr>
          </a:p>
          <a:p>
            <a:pPr indent="457200" lvl="0" marL="0" marR="0" rtl="0" algn="ctr">
              <a:lnSpc>
                <a:spcPct val="150000"/>
              </a:lnSpc>
              <a:spcBef>
                <a:spcPts val="0"/>
              </a:spcBef>
              <a:spcAft>
                <a:spcPts val="0"/>
              </a:spcAft>
              <a:buClr>
                <a:srgbClr val="000000"/>
              </a:buClr>
              <a:buSzPts val="2000"/>
              <a:buFont typeface="Arial"/>
              <a:buNone/>
            </a:pPr>
            <a:r>
              <a:t/>
            </a:r>
            <a:endParaRPr sz="1800">
              <a:latin typeface="Helvetica Neue Light"/>
              <a:ea typeface="Helvetica Neue Light"/>
              <a:cs typeface="Helvetica Neue Light"/>
              <a:sym typeface="Helvetica Neue Light"/>
            </a:endParaRPr>
          </a:p>
          <a:p>
            <a:pPr indent="457200" lvl="0" marL="0" marR="0" rtl="0" algn="ctr">
              <a:lnSpc>
                <a:spcPct val="150000"/>
              </a:lnSpc>
              <a:spcBef>
                <a:spcPts val="0"/>
              </a:spcBef>
              <a:spcAft>
                <a:spcPts val="0"/>
              </a:spcAft>
              <a:buClr>
                <a:srgbClr val="000000"/>
              </a:buClr>
              <a:buSzPts val="2000"/>
              <a:buFont typeface="Arial"/>
              <a:buNone/>
            </a:pPr>
            <a:r>
              <a:t/>
            </a:r>
            <a:endParaRPr sz="1800">
              <a:latin typeface="Helvetica Neue Light"/>
              <a:ea typeface="Helvetica Neue Light"/>
              <a:cs typeface="Helvetica Neue Light"/>
              <a:sym typeface="Helvetica Neue Light"/>
            </a:endParaRPr>
          </a:p>
          <a:p>
            <a:pPr indent="457200" lvl="0" marL="0" marR="0" rtl="0" algn="ctr">
              <a:lnSpc>
                <a:spcPct val="150000"/>
              </a:lnSpc>
              <a:spcBef>
                <a:spcPts val="0"/>
              </a:spcBef>
              <a:spcAft>
                <a:spcPts val="0"/>
              </a:spcAft>
              <a:buClr>
                <a:srgbClr val="000000"/>
              </a:buClr>
              <a:buSzPts val="2000"/>
              <a:buFont typeface="Arial"/>
              <a:buNone/>
            </a:pPr>
            <a:r>
              <a:t/>
            </a:r>
            <a:endParaRPr sz="1800">
              <a:latin typeface="Helvetica Neue Light"/>
              <a:ea typeface="Helvetica Neue Light"/>
              <a:cs typeface="Helvetica Neue Light"/>
              <a:sym typeface="Helvetica Neue Light"/>
            </a:endParaRPr>
          </a:p>
          <a:p>
            <a:pPr indent="457200" lvl="0" marL="0" marR="0" rtl="0" algn="ctr">
              <a:lnSpc>
                <a:spcPct val="150000"/>
              </a:lnSpc>
              <a:spcBef>
                <a:spcPts val="0"/>
              </a:spcBef>
              <a:spcAft>
                <a:spcPts val="0"/>
              </a:spcAft>
              <a:buClr>
                <a:srgbClr val="000000"/>
              </a:buClr>
              <a:buSzPts val="2000"/>
              <a:buFont typeface="Arial"/>
              <a:buNone/>
            </a:pPr>
            <a:r>
              <a:t/>
            </a:r>
            <a:endParaRPr sz="1800">
              <a:latin typeface="Helvetica Neue Light"/>
              <a:ea typeface="Helvetica Neue Light"/>
              <a:cs typeface="Helvetica Neue Light"/>
              <a:sym typeface="Helvetica Neue Light"/>
            </a:endParaRPr>
          </a:p>
        </p:txBody>
      </p:sp>
      <p:pic>
        <p:nvPicPr>
          <p:cNvPr id="239" name="Google Shape;239;p45"/>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240" name="Google Shape;240;p45"/>
          <p:cNvSpPr txBox="1"/>
          <p:nvPr/>
        </p:nvSpPr>
        <p:spPr>
          <a:xfrm>
            <a:off x="2187450" y="248400"/>
            <a:ext cx="47691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s" sz="3600">
                <a:latin typeface="Anton"/>
                <a:ea typeface="Anton"/>
                <a:cs typeface="Anton"/>
                <a:sym typeface="Anton"/>
              </a:rPr>
              <a:t>Herencia de Templates</a:t>
            </a:r>
            <a:endParaRPr b="0" i="1" sz="3600" u="none" cap="none" strike="noStrike">
              <a:solidFill>
                <a:srgbClr val="000000"/>
              </a:solidFill>
              <a:latin typeface="Anton"/>
              <a:ea typeface="Anton"/>
              <a:cs typeface="Anton"/>
              <a:sym typeface="Anton"/>
            </a:endParaRPr>
          </a:p>
        </p:txBody>
      </p:sp>
      <p:pic>
        <p:nvPicPr>
          <p:cNvPr id="241" name="Google Shape;241;p45"/>
          <p:cNvPicPr preferRelativeResize="0"/>
          <p:nvPr/>
        </p:nvPicPr>
        <p:blipFill>
          <a:blip r:embed="rId4">
            <a:alphaModFix/>
          </a:blip>
          <a:stretch>
            <a:fillRect/>
          </a:stretch>
        </p:blipFill>
        <p:spPr>
          <a:xfrm>
            <a:off x="775150" y="2898325"/>
            <a:ext cx="2457450" cy="1885950"/>
          </a:xfrm>
          <a:prstGeom prst="rect">
            <a:avLst/>
          </a:prstGeom>
          <a:noFill/>
          <a:ln>
            <a:noFill/>
          </a:ln>
        </p:spPr>
      </p:pic>
      <p:sp>
        <p:nvSpPr>
          <p:cNvPr id="242" name="Google Shape;242;p45"/>
          <p:cNvSpPr txBox="1"/>
          <p:nvPr/>
        </p:nvSpPr>
        <p:spPr>
          <a:xfrm>
            <a:off x="3560875" y="3087475"/>
            <a:ext cx="5151000" cy="1293000"/>
          </a:xfrm>
          <a:prstGeom prst="rect">
            <a:avLst/>
          </a:prstGeom>
          <a:noFill/>
          <a:ln>
            <a:noFill/>
          </a:ln>
        </p:spPr>
        <p:txBody>
          <a:bodyPr anchorCtr="0" anchor="t" bIns="91425" lIns="91425" spcFirstLastPara="1" rIns="91425" wrap="square" tIns="91425">
            <a:spAutoFit/>
          </a:bodyPr>
          <a:lstStyle/>
          <a:p>
            <a:pPr indent="457200" lvl="0" marL="0" rtl="0" algn="l">
              <a:lnSpc>
                <a:spcPct val="150000"/>
              </a:lnSpc>
              <a:spcBef>
                <a:spcPts val="0"/>
              </a:spcBef>
              <a:spcAft>
                <a:spcPts val="0"/>
              </a:spcAft>
              <a:buNone/>
            </a:pPr>
            <a:r>
              <a:rPr b="1" lang="es" sz="1800">
                <a:solidFill>
                  <a:srgbClr val="3CEFAB"/>
                </a:solidFill>
                <a:latin typeface="Helvetica Neue"/>
                <a:ea typeface="Helvetica Neue"/>
                <a:cs typeface="Helvetica Neue"/>
                <a:sym typeface="Helvetica Neue"/>
              </a:rPr>
              <a:t>1-</a:t>
            </a:r>
            <a:r>
              <a:rPr lang="es" sz="1800">
                <a:solidFill>
                  <a:schemeClr val="dk1"/>
                </a:solidFill>
                <a:latin typeface="Helvetica Neue Light"/>
                <a:ea typeface="Helvetica Neue Light"/>
                <a:cs typeface="Helvetica Neue Light"/>
                <a:sym typeface="Helvetica Neue Light"/>
              </a:rPr>
              <a:t> Crearemos un template “padre”, lo llamaremos </a:t>
            </a:r>
            <a:r>
              <a:rPr b="1" lang="es" sz="1800">
                <a:solidFill>
                  <a:schemeClr val="dk1"/>
                </a:solidFill>
                <a:latin typeface="Helvetica Neue"/>
                <a:ea typeface="Helvetica Neue"/>
                <a:cs typeface="Helvetica Neue"/>
                <a:sym typeface="Helvetica Neue"/>
              </a:rPr>
              <a:t>padre.html</a:t>
            </a:r>
            <a:r>
              <a:rPr lang="es" sz="1800">
                <a:solidFill>
                  <a:schemeClr val="dk1"/>
                </a:solidFill>
                <a:latin typeface="Helvetica Neue Light"/>
                <a:ea typeface="Helvetica Neue Light"/>
                <a:cs typeface="Helvetica Neue Light"/>
                <a:sym typeface="Helvetica Neue Light"/>
              </a:rPr>
              <a:t>, y ahí ponemos todo lo que teníamos en inicio.html.</a:t>
            </a:r>
            <a:endParaRPr sz="1800"/>
          </a:p>
        </p:txBody>
      </p:sp>
      <p:pic>
        <p:nvPicPr>
          <p:cNvPr id="243" name="Google Shape;243;p45"/>
          <p:cNvPicPr preferRelativeResize="0"/>
          <p:nvPr/>
        </p:nvPicPr>
        <p:blipFill rotWithShape="1">
          <a:blip r:embed="rId5">
            <a:alphaModFix/>
          </a:blip>
          <a:srcRect b="0" l="0" r="0" t="0"/>
          <a:stretch/>
        </p:blipFill>
        <p:spPr>
          <a:xfrm>
            <a:off x="8161050" y="141350"/>
            <a:ext cx="853025" cy="8530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46"/>
          <p:cNvSpPr txBox="1"/>
          <p:nvPr/>
        </p:nvSpPr>
        <p:spPr>
          <a:xfrm>
            <a:off x="651900" y="2616575"/>
            <a:ext cx="3522000" cy="492900"/>
          </a:xfrm>
          <a:prstGeom prst="rect">
            <a:avLst/>
          </a:prstGeom>
          <a:noFill/>
          <a:ln>
            <a:noFill/>
          </a:ln>
        </p:spPr>
        <p:txBody>
          <a:bodyPr anchorCtr="0" anchor="t" bIns="91425" lIns="91425" spcFirstLastPara="1" rIns="91425" wrap="square" tIns="91425">
            <a:noAutofit/>
          </a:bodyPr>
          <a:lstStyle/>
          <a:p>
            <a:pPr indent="457200" lvl="0" marL="0" marR="0" rtl="0" algn="ctr">
              <a:lnSpc>
                <a:spcPct val="150000"/>
              </a:lnSpc>
              <a:spcBef>
                <a:spcPts val="0"/>
              </a:spcBef>
              <a:spcAft>
                <a:spcPts val="0"/>
              </a:spcAft>
              <a:buClr>
                <a:srgbClr val="000000"/>
              </a:buClr>
              <a:buSzPts val="2000"/>
              <a:buFont typeface="Arial"/>
              <a:buNone/>
            </a:pPr>
            <a:r>
              <a:rPr b="1" lang="es" sz="1800">
                <a:solidFill>
                  <a:srgbClr val="3CEFAB"/>
                </a:solidFill>
                <a:latin typeface="Helvetica Neue"/>
                <a:ea typeface="Helvetica Neue"/>
                <a:cs typeface="Helvetica Neue"/>
                <a:sym typeface="Helvetica Neue"/>
              </a:rPr>
              <a:t>2-</a:t>
            </a:r>
            <a:r>
              <a:rPr lang="es" sz="1800">
                <a:latin typeface="Helvetica Neue Light"/>
                <a:ea typeface="Helvetica Neue Light"/>
                <a:cs typeface="Helvetica Neue Light"/>
                <a:sym typeface="Helvetica Neue Light"/>
              </a:rPr>
              <a:t> Dentro de padre.html, creamos un segmento que será el que cambiará </a:t>
            </a:r>
            <a:r>
              <a:rPr lang="es" sz="1800">
                <a:latin typeface="Helvetica Neue Light"/>
                <a:ea typeface="Helvetica Neue Light"/>
                <a:cs typeface="Helvetica Neue Light"/>
                <a:sym typeface="Helvetica Neue Light"/>
              </a:rPr>
              <a:t>según</a:t>
            </a:r>
            <a:r>
              <a:rPr lang="es" sz="1800">
                <a:latin typeface="Helvetica Neue Light"/>
                <a:ea typeface="Helvetica Neue Light"/>
                <a:cs typeface="Helvetica Neue Light"/>
                <a:sym typeface="Helvetica Neue Light"/>
              </a:rPr>
              <a:t> la vista:</a:t>
            </a:r>
            <a:endParaRPr sz="1800">
              <a:latin typeface="Helvetica Neue Light"/>
              <a:ea typeface="Helvetica Neue Light"/>
              <a:cs typeface="Helvetica Neue Light"/>
              <a:sym typeface="Helvetica Neue Light"/>
            </a:endParaRPr>
          </a:p>
        </p:txBody>
      </p:sp>
      <p:pic>
        <p:nvPicPr>
          <p:cNvPr id="249" name="Google Shape;249;p46"/>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250" name="Google Shape;250;p46"/>
          <p:cNvSpPr txBox="1"/>
          <p:nvPr/>
        </p:nvSpPr>
        <p:spPr>
          <a:xfrm>
            <a:off x="2187450" y="248400"/>
            <a:ext cx="47691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s" sz="3600">
                <a:latin typeface="Anton"/>
                <a:ea typeface="Anton"/>
                <a:cs typeface="Anton"/>
                <a:sym typeface="Anton"/>
              </a:rPr>
              <a:t>Herencia de Templates</a:t>
            </a:r>
            <a:endParaRPr b="0" i="1" sz="3600" u="none" cap="none" strike="noStrike">
              <a:solidFill>
                <a:srgbClr val="000000"/>
              </a:solidFill>
              <a:latin typeface="Anton"/>
              <a:ea typeface="Anton"/>
              <a:cs typeface="Anton"/>
              <a:sym typeface="Anton"/>
            </a:endParaRPr>
          </a:p>
        </p:txBody>
      </p:sp>
      <p:pic>
        <p:nvPicPr>
          <p:cNvPr id="251" name="Google Shape;251;p46"/>
          <p:cNvPicPr preferRelativeResize="0"/>
          <p:nvPr/>
        </p:nvPicPr>
        <p:blipFill>
          <a:blip r:embed="rId4">
            <a:alphaModFix/>
          </a:blip>
          <a:stretch>
            <a:fillRect/>
          </a:stretch>
        </p:blipFill>
        <p:spPr>
          <a:xfrm>
            <a:off x="4363400" y="2512475"/>
            <a:ext cx="3143600" cy="2033425"/>
          </a:xfrm>
          <a:prstGeom prst="rect">
            <a:avLst/>
          </a:prstGeom>
          <a:noFill/>
          <a:ln>
            <a:noFill/>
          </a:ln>
        </p:spPr>
      </p:pic>
      <p:sp>
        <p:nvSpPr>
          <p:cNvPr id="252" name="Google Shape;252;p46"/>
          <p:cNvSpPr txBox="1"/>
          <p:nvPr/>
        </p:nvSpPr>
        <p:spPr>
          <a:xfrm>
            <a:off x="304800" y="1447800"/>
            <a:ext cx="8550300" cy="877200"/>
          </a:xfrm>
          <a:prstGeom prst="rect">
            <a:avLst/>
          </a:prstGeom>
          <a:noFill/>
          <a:ln>
            <a:noFill/>
          </a:ln>
        </p:spPr>
        <p:txBody>
          <a:bodyPr anchorCtr="0" anchor="t" bIns="91425" lIns="91425" spcFirstLastPara="1" rIns="91425" wrap="square" tIns="91425">
            <a:spAutoFit/>
          </a:bodyPr>
          <a:lstStyle/>
          <a:p>
            <a:pPr indent="457200" lvl="0" marL="0" rtl="0" algn="ctr">
              <a:lnSpc>
                <a:spcPct val="150000"/>
              </a:lnSpc>
              <a:spcBef>
                <a:spcPts val="0"/>
              </a:spcBef>
              <a:spcAft>
                <a:spcPts val="0"/>
              </a:spcAft>
              <a:buNone/>
            </a:pPr>
            <a:r>
              <a:rPr lang="es" sz="1800">
                <a:solidFill>
                  <a:schemeClr val="dk1"/>
                </a:solidFill>
                <a:latin typeface="Helvetica Neue Light"/>
                <a:ea typeface="Helvetica Neue Light"/>
                <a:cs typeface="Helvetica Neue Light"/>
                <a:sym typeface="Helvetica Neue Light"/>
              </a:rPr>
              <a:t>Hasta el momento, en la plantilla padre.html solo tenemos una repetición de inicio.html.</a:t>
            </a:r>
            <a:endParaRPr sz="1800"/>
          </a:p>
        </p:txBody>
      </p:sp>
      <p:pic>
        <p:nvPicPr>
          <p:cNvPr id="253" name="Google Shape;253;p46"/>
          <p:cNvPicPr preferRelativeResize="0"/>
          <p:nvPr/>
        </p:nvPicPr>
        <p:blipFill rotWithShape="1">
          <a:blip r:embed="rId5">
            <a:alphaModFix/>
          </a:blip>
          <a:srcRect b="0" l="0" r="0" t="0"/>
          <a:stretch/>
        </p:blipFill>
        <p:spPr>
          <a:xfrm>
            <a:off x="8161050" y="141350"/>
            <a:ext cx="853025" cy="8530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